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94" r:id="rId4"/>
    <p:sldMasterId id="2147484034" r:id="rId5"/>
    <p:sldMasterId id="2147484078" r:id="rId6"/>
    <p:sldMasterId id="2147484091" r:id="rId7"/>
    <p:sldMasterId id="2147484035" r:id="rId8"/>
    <p:sldMasterId id="2147484036" r:id="rId9"/>
  </p:sldMasterIdLst>
  <p:notesMasterIdLst>
    <p:notesMasterId r:id="rId42"/>
  </p:notesMasterIdLst>
  <p:handoutMasterIdLst>
    <p:handoutMasterId r:id="rId43"/>
  </p:handoutMasterIdLst>
  <p:sldIdLst>
    <p:sldId id="986" r:id="rId10"/>
    <p:sldId id="927" r:id="rId11"/>
    <p:sldId id="970" r:id="rId12"/>
    <p:sldId id="971" r:id="rId13"/>
    <p:sldId id="979" r:id="rId14"/>
    <p:sldId id="980" r:id="rId15"/>
    <p:sldId id="908" r:id="rId16"/>
    <p:sldId id="909" r:id="rId17"/>
    <p:sldId id="928" r:id="rId18"/>
    <p:sldId id="930" r:id="rId19"/>
    <p:sldId id="932" r:id="rId20"/>
    <p:sldId id="969" r:id="rId21"/>
    <p:sldId id="972" r:id="rId22"/>
    <p:sldId id="974" r:id="rId23"/>
    <p:sldId id="975" r:id="rId24"/>
    <p:sldId id="976" r:id="rId25"/>
    <p:sldId id="929" r:id="rId26"/>
    <p:sldId id="968" r:id="rId27"/>
    <p:sldId id="973" r:id="rId28"/>
    <p:sldId id="977" r:id="rId29"/>
    <p:sldId id="978" r:id="rId30"/>
    <p:sldId id="915" r:id="rId31"/>
    <p:sldId id="911" r:id="rId32"/>
    <p:sldId id="964" r:id="rId33"/>
    <p:sldId id="965" r:id="rId34"/>
    <p:sldId id="966" r:id="rId35"/>
    <p:sldId id="967" r:id="rId36"/>
    <p:sldId id="926" r:id="rId37"/>
    <p:sldId id="917" r:id="rId38"/>
    <p:sldId id="988" r:id="rId39"/>
    <p:sldId id="992" r:id="rId40"/>
    <p:sldId id="920" r:id="rId41"/>
  </p:sldIdLst>
  <p:sldSz cx="12192000" cy="6858000"/>
  <p:notesSz cx="6858000" cy="9144000"/>
  <p:defaultTextStyle>
    <a:defPPr>
      <a:defRPr lang="en-US"/>
    </a:defPPr>
    <a:lvl1pPr marL="0" algn="l" defTabSz="609494" rtl="0" eaLnBrk="1" latinLnBrk="0" hangingPunct="1">
      <a:defRPr sz="2400" kern="1200">
        <a:solidFill>
          <a:schemeClr val="tx1"/>
        </a:solidFill>
        <a:latin typeface="+mn-lt"/>
        <a:ea typeface="+mn-ea"/>
        <a:cs typeface="+mn-cs"/>
      </a:defRPr>
    </a:lvl1pPr>
    <a:lvl2pPr marL="609494" algn="l" defTabSz="609494" rtl="0" eaLnBrk="1" latinLnBrk="0" hangingPunct="1">
      <a:defRPr sz="2400" kern="1200">
        <a:solidFill>
          <a:schemeClr val="tx1"/>
        </a:solidFill>
        <a:latin typeface="+mn-lt"/>
        <a:ea typeface="+mn-ea"/>
        <a:cs typeface="+mn-cs"/>
      </a:defRPr>
    </a:lvl2pPr>
    <a:lvl3pPr marL="1218987" algn="l" defTabSz="609494" rtl="0" eaLnBrk="1" latinLnBrk="0" hangingPunct="1">
      <a:defRPr sz="2400" kern="1200">
        <a:solidFill>
          <a:schemeClr val="tx1"/>
        </a:solidFill>
        <a:latin typeface="+mn-lt"/>
        <a:ea typeface="+mn-ea"/>
        <a:cs typeface="+mn-cs"/>
      </a:defRPr>
    </a:lvl3pPr>
    <a:lvl4pPr marL="1828480" algn="l" defTabSz="609494" rtl="0" eaLnBrk="1" latinLnBrk="0" hangingPunct="1">
      <a:defRPr sz="2400" kern="1200">
        <a:solidFill>
          <a:schemeClr val="tx1"/>
        </a:solidFill>
        <a:latin typeface="+mn-lt"/>
        <a:ea typeface="+mn-ea"/>
        <a:cs typeface="+mn-cs"/>
      </a:defRPr>
    </a:lvl4pPr>
    <a:lvl5pPr marL="2437973" algn="l" defTabSz="609494" rtl="0" eaLnBrk="1" latinLnBrk="0" hangingPunct="1">
      <a:defRPr sz="2400" kern="1200">
        <a:solidFill>
          <a:schemeClr val="tx1"/>
        </a:solidFill>
        <a:latin typeface="+mn-lt"/>
        <a:ea typeface="+mn-ea"/>
        <a:cs typeface="+mn-cs"/>
      </a:defRPr>
    </a:lvl5pPr>
    <a:lvl6pPr marL="3047467" algn="l" defTabSz="609494" rtl="0" eaLnBrk="1" latinLnBrk="0" hangingPunct="1">
      <a:defRPr sz="2400" kern="1200">
        <a:solidFill>
          <a:schemeClr val="tx1"/>
        </a:solidFill>
        <a:latin typeface="+mn-lt"/>
        <a:ea typeface="+mn-ea"/>
        <a:cs typeface="+mn-cs"/>
      </a:defRPr>
    </a:lvl6pPr>
    <a:lvl7pPr marL="3656960" algn="l" defTabSz="609494" rtl="0" eaLnBrk="1" latinLnBrk="0" hangingPunct="1">
      <a:defRPr sz="2400" kern="1200">
        <a:solidFill>
          <a:schemeClr val="tx1"/>
        </a:solidFill>
        <a:latin typeface="+mn-lt"/>
        <a:ea typeface="+mn-ea"/>
        <a:cs typeface="+mn-cs"/>
      </a:defRPr>
    </a:lvl7pPr>
    <a:lvl8pPr marL="4266453" algn="l" defTabSz="609494" rtl="0" eaLnBrk="1" latinLnBrk="0" hangingPunct="1">
      <a:defRPr sz="2400" kern="1200">
        <a:solidFill>
          <a:schemeClr val="tx1"/>
        </a:solidFill>
        <a:latin typeface="+mn-lt"/>
        <a:ea typeface="+mn-ea"/>
        <a:cs typeface="+mn-cs"/>
      </a:defRPr>
    </a:lvl8pPr>
    <a:lvl9pPr marL="4875947" algn="l" defTabSz="609494"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 Kelly" initials="C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791"/>
    <a:srgbClr val="000000"/>
    <a:srgbClr val="333333"/>
    <a:srgbClr val="CCCCCC"/>
    <a:srgbClr val="B3B3B3"/>
    <a:srgbClr val="00A3DB"/>
    <a:srgbClr val="70BF52"/>
    <a:srgbClr val="72983D"/>
    <a:srgbClr val="B9AF9B"/>
    <a:srgbClr val="8799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238"/>
  </p:normalViewPr>
  <p:slideViewPr>
    <p:cSldViewPr snapToGrid="0" snapToObjects="1">
      <p:cViewPr varScale="1">
        <p:scale>
          <a:sx n="99" d="100"/>
          <a:sy n="99" d="100"/>
        </p:scale>
        <p:origin x="96" y="336"/>
      </p:cViewPr>
      <p:guideLst/>
    </p:cSldViewPr>
  </p:slideViewPr>
  <p:notesTextViewPr>
    <p:cViewPr>
      <p:scale>
        <a:sx n="1" d="1"/>
        <a:sy n="1" d="1"/>
      </p:scale>
      <p:origin x="0" y="0"/>
    </p:cViewPr>
  </p:notesTextViewPr>
  <p:sorterViewPr>
    <p:cViewPr>
      <p:scale>
        <a:sx n="170" d="100"/>
        <a:sy n="170"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77794841627346E-3"/>
          <c:y val="2.4106426046536872E-2"/>
          <c:w val="0.60339012094633149"/>
          <c:h val="0.90508511603421937"/>
        </c:manualLayout>
      </c:layout>
      <c:doughnutChart>
        <c:varyColors val="1"/>
        <c:ser>
          <c:idx val="0"/>
          <c:order val="0"/>
          <c:tx>
            <c:strRef>
              <c:f>Sheet1!$B$1</c:f>
              <c:strCache>
                <c:ptCount val="1"/>
                <c:pt idx="0">
                  <c:v>Sales</c:v>
                </c:pt>
              </c:strCache>
            </c:strRef>
          </c:tx>
          <c:dPt>
            <c:idx val="0"/>
            <c:bubble3D val="0"/>
            <c:spPr>
              <a:solidFill>
                <a:schemeClr val="accent3"/>
              </a:solidFill>
              <a:ln w="19050">
                <a:noFill/>
              </a:ln>
              <a:effectLst/>
            </c:spPr>
            <c:extLst>
              <c:ext xmlns:c16="http://schemas.microsoft.com/office/drawing/2014/chart" uri="{C3380CC4-5D6E-409C-BE32-E72D297353CC}">
                <c16:uniqueId val="{00000001-1133-584D-B0BF-90752F5C2073}"/>
              </c:ext>
            </c:extLst>
          </c:dPt>
          <c:dPt>
            <c:idx val="1"/>
            <c:bubble3D val="0"/>
            <c:spPr>
              <a:solidFill>
                <a:schemeClr val="accent2"/>
              </a:solidFill>
              <a:ln w="19050">
                <a:noFill/>
              </a:ln>
              <a:effectLst/>
            </c:spPr>
            <c:extLst>
              <c:ext xmlns:c16="http://schemas.microsoft.com/office/drawing/2014/chart" uri="{C3380CC4-5D6E-409C-BE32-E72D297353CC}">
                <c16:uniqueId val="{00000003-1133-584D-B0BF-90752F5C2073}"/>
              </c:ext>
            </c:extLst>
          </c:dPt>
          <c:dPt>
            <c:idx val="2"/>
            <c:bubble3D val="0"/>
            <c:spPr>
              <a:solidFill>
                <a:schemeClr val="accent4"/>
              </a:solidFill>
              <a:ln w="19050">
                <a:noFill/>
              </a:ln>
              <a:effectLst/>
            </c:spPr>
            <c:extLst>
              <c:ext xmlns:c16="http://schemas.microsoft.com/office/drawing/2014/chart" uri="{C3380CC4-5D6E-409C-BE32-E72D297353CC}">
                <c16:uniqueId val="{00000005-1133-584D-B0BF-90752F5C207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133-584D-B0BF-90752F5C207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133-584D-B0BF-90752F5C2073}"/>
              </c:ext>
            </c:extLst>
          </c:dPt>
          <c:cat>
            <c:strRef>
              <c:f>Sheet1!$A$2:$A$5</c:f>
              <c:strCache>
                <c:ptCount val="3"/>
                <c:pt idx="0">
                  <c:v>Process</c:v>
                </c:pt>
                <c:pt idx="1">
                  <c:v>Hybrid</c:v>
                </c:pt>
                <c:pt idx="2">
                  <c:v>Discrete</c:v>
                </c:pt>
              </c:strCache>
            </c:strRef>
          </c:cat>
          <c:val>
            <c:numRef>
              <c:f>Sheet1!$B$2:$B$5</c:f>
              <c:numCache>
                <c:formatCode>General</c:formatCode>
                <c:ptCount val="4"/>
                <c:pt idx="0">
                  <c:v>35</c:v>
                </c:pt>
                <c:pt idx="1">
                  <c:v>40</c:v>
                </c:pt>
                <c:pt idx="2">
                  <c:v>25</c:v>
                </c:pt>
              </c:numCache>
            </c:numRef>
          </c:val>
          <c:extLst>
            <c:ext xmlns:c16="http://schemas.microsoft.com/office/drawing/2014/chart" uri="{C3380CC4-5D6E-409C-BE32-E72D297353CC}">
              <c16:uniqueId val="{0000000A-1133-584D-B0BF-90752F5C2073}"/>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2018</c:v>
                </c:pt>
              </c:strCache>
            </c:strRef>
          </c:tx>
          <c:spPr>
            <a:solidFill>
              <a:schemeClr val="accent2"/>
            </a:solidFill>
          </c:spPr>
          <c:dPt>
            <c:idx val="0"/>
            <c:bubble3D val="0"/>
            <c:spPr>
              <a:solidFill>
                <a:schemeClr val="accent2"/>
              </a:solidFill>
              <a:ln>
                <a:noFill/>
              </a:ln>
              <a:effectLst/>
            </c:spPr>
            <c:extLst>
              <c:ext xmlns:c16="http://schemas.microsoft.com/office/drawing/2014/chart" uri="{C3380CC4-5D6E-409C-BE32-E72D297353CC}">
                <c16:uniqueId val="{00000001-D60D-314F-8AA4-38D798FA7C09}"/>
              </c:ext>
            </c:extLst>
          </c:dPt>
          <c:dPt>
            <c:idx val="1"/>
            <c:bubble3D val="0"/>
            <c:spPr>
              <a:solidFill>
                <a:schemeClr val="accent3"/>
              </a:solidFill>
              <a:ln>
                <a:noFill/>
              </a:ln>
              <a:effectLst/>
            </c:spPr>
            <c:extLst>
              <c:ext xmlns:c16="http://schemas.microsoft.com/office/drawing/2014/chart" uri="{C3380CC4-5D6E-409C-BE32-E72D297353CC}">
                <c16:uniqueId val="{00000003-D60D-314F-8AA4-38D798FA7C09}"/>
              </c:ext>
            </c:extLst>
          </c:dPt>
          <c:dPt>
            <c:idx val="2"/>
            <c:bubble3D val="0"/>
            <c:spPr>
              <a:solidFill>
                <a:schemeClr val="accent1"/>
              </a:solidFill>
              <a:ln>
                <a:noFill/>
              </a:ln>
              <a:effectLst/>
            </c:spPr>
            <c:extLst>
              <c:ext xmlns:c16="http://schemas.microsoft.com/office/drawing/2014/chart" uri="{C3380CC4-5D6E-409C-BE32-E72D297353CC}">
                <c16:uniqueId val="{00000005-D60D-314F-8AA4-38D798FA7C09}"/>
              </c:ext>
            </c:extLst>
          </c:dPt>
          <c:dPt>
            <c:idx val="3"/>
            <c:bubble3D val="0"/>
            <c:spPr>
              <a:solidFill>
                <a:schemeClr val="accent4"/>
              </a:solidFill>
              <a:ln>
                <a:noFill/>
              </a:ln>
              <a:effectLst/>
            </c:spPr>
            <c:extLst>
              <c:ext xmlns:c16="http://schemas.microsoft.com/office/drawing/2014/chart" uri="{C3380CC4-5D6E-409C-BE32-E72D297353CC}">
                <c16:uniqueId val="{00000007-D60D-314F-8AA4-38D798FA7C09}"/>
              </c:ext>
            </c:extLst>
          </c:dPt>
          <c:dPt>
            <c:idx val="4"/>
            <c:bubble3D val="0"/>
            <c:spPr>
              <a:solidFill>
                <a:schemeClr val="accent2"/>
              </a:solidFill>
              <a:ln>
                <a:noFill/>
              </a:ln>
              <a:effectLst/>
            </c:spPr>
            <c:extLst>
              <c:ext xmlns:c16="http://schemas.microsoft.com/office/drawing/2014/chart" uri="{C3380CC4-5D6E-409C-BE32-E72D297353CC}">
                <c16:uniqueId val="{00000009-D60D-314F-8AA4-38D798FA7C09}"/>
              </c:ext>
            </c:extLst>
          </c:dPt>
          <c:cat>
            <c:strRef>
              <c:f>Sheet1!$A$2:$A$6</c:f>
              <c:strCache>
                <c:ptCount val="4"/>
                <c:pt idx="0">
                  <c:v>EMEA</c:v>
                </c:pt>
                <c:pt idx="1">
                  <c:v>AP</c:v>
                </c:pt>
                <c:pt idx="2">
                  <c:v>NA</c:v>
                </c:pt>
                <c:pt idx="3">
                  <c:v>LA</c:v>
                </c:pt>
              </c:strCache>
            </c:strRef>
          </c:cat>
          <c:val>
            <c:numRef>
              <c:f>Sheet1!$B$2:$B$6</c:f>
              <c:numCache>
                <c:formatCode>0%</c:formatCode>
                <c:ptCount val="5"/>
                <c:pt idx="0">
                  <c:v>0.2</c:v>
                </c:pt>
                <c:pt idx="1">
                  <c:v>0.14000000000000001</c:v>
                </c:pt>
                <c:pt idx="2">
                  <c:v>0.59</c:v>
                </c:pt>
                <c:pt idx="3">
                  <c:v>7.0000000000000007E-2</c:v>
                </c:pt>
              </c:numCache>
            </c:numRef>
          </c:val>
          <c:extLst>
            <c:ext xmlns:c16="http://schemas.microsoft.com/office/drawing/2014/chart" uri="{C3380CC4-5D6E-409C-BE32-E72D297353CC}">
              <c16:uniqueId val="{0000000A-D60D-314F-8AA4-38D798FA7C0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2019 ($M)</c:v>
                </c:pt>
              </c:strCache>
            </c:strRef>
          </c:tx>
          <c:spPr>
            <a:solidFill>
              <a:schemeClr val="accent2"/>
            </a:solidFill>
          </c:spPr>
          <c:dPt>
            <c:idx val="0"/>
            <c:bubble3D val="0"/>
            <c:spPr>
              <a:solidFill>
                <a:schemeClr val="accent2"/>
              </a:solidFill>
              <a:ln>
                <a:noFill/>
              </a:ln>
              <a:effectLst/>
            </c:spPr>
            <c:extLst>
              <c:ext xmlns:c16="http://schemas.microsoft.com/office/drawing/2014/chart" uri="{C3380CC4-5D6E-409C-BE32-E72D297353CC}">
                <c16:uniqueId val="{00000001-1829-044F-9627-6B86BD165BDB}"/>
              </c:ext>
            </c:extLst>
          </c:dPt>
          <c:dPt>
            <c:idx val="1"/>
            <c:bubble3D val="0"/>
            <c:spPr>
              <a:solidFill>
                <a:schemeClr val="accent4"/>
              </a:solidFill>
              <a:ln>
                <a:noFill/>
              </a:ln>
              <a:effectLst/>
            </c:spPr>
            <c:extLst>
              <c:ext xmlns:c16="http://schemas.microsoft.com/office/drawing/2014/chart" uri="{C3380CC4-5D6E-409C-BE32-E72D297353CC}">
                <c16:uniqueId val="{00000003-1829-044F-9627-6B86BD165BDB}"/>
              </c:ext>
            </c:extLst>
          </c:dPt>
          <c:dPt>
            <c:idx val="2"/>
            <c:bubble3D val="0"/>
            <c:spPr>
              <a:solidFill>
                <a:schemeClr val="accent1"/>
              </a:solidFill>
              <a:ln>
                <a:noFill/>
              </a:ln>
              <a:effectLst/>
            </c:spPr>
            <c:extLst>
              <c:ext xmlns:c16="http://schemas.microsoft.com/office/drawing/2014/chart" uri="{C3380CC4-5D6E-409C-BE32-E72D297353CC}">
                <c16:uniqueId val="{00000005-1829-044F-9627-6B86BD165BDB}"/>
              </c:ext>
            </c:extLst>
          </c:dPt>
          <c:cat>
            <c:strRef>
              <c:f>Sheet1!$A$2:$A$4</c:f>
              <c:strCache>
                <c:ptCount val="3"/>
                <c:pt idx="0">
                  <c:v>Intelligent Devices</c:v>
                </c:pt>
                <c:pt idx="1">
                  <c:v>Software &amp; Control</c:v>
                </c:pt>
                <c:pt idx="2">
                  <c:v>Lifecycle Services</c:v>
                </c:pt>
              </c:strCache>
            </c:strRef>
          </c:cat>
          <c:val>
            <c:numRef>
              <c:f>Sheet1!$B$2:$B$4</c:f>
              <c:numCache>
                <c:formatCode>General</c:formatCode>
                <c:ptCount val="3"/>
                <c:pt idx="0">
                  <c:v>2.9</c:v>
                </c:pt>
                <c:pt idx="1">
                  <c:v>1.7</c:v>
                </c:pt>
                <c:pt idx="2">
                  <c:v>1.7</c:v>
                </c:pt>
              </c:numCache>
            </c:numRef>
          </c:val>
          <c:extLst>
            <c:ext xmlns:c16="http://schemas.microsoft.com/office/drawing/2014/chart" uri="{C3380CC4-5D6E-409C-BE32-E72D297353CC}">
              <c16:uniqueId val="{00000006-1829-044F-9627-6B86BD165BDB}"/>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89086199339334E-2"/>
          <c:y val="1.183989433369952E-2"/>
          <c:w val="0.96878260630588497"/>
          <c:h val="0.854531082400102"/>
        </c:manualLayout>
      </c:layout>
      <c:lineChart>
        <c:grouping val="standard"/>
        <c:varyColors val="0"/>
        <c:ser>
          <c:idx val="0"/>
          <c:order val="0"/>
          <c:tx>
            <c:strRef>
              <c:f>Sheet1!$B$1</c:f>
              <c:strCache>
                <c:ptCount val="1"/>
                <c:pt idx="0">
                  <c:v>Rockwell Automation</c:v>
                </c:pt>
              </c:strCache>
            </c:strRef>
          </c:tx>
          <c:spPr>
            <a:ln w="25400" cap="rnd">
              <a:solidFill>
                <a:schemeClr val="accent1"/>
              </a:solidFill>
              <a:round/>
            </a:ln>
            <a:effectLst/>
          </c:spPr>
          <c:marker>
            <c:symbol val="none"/>
          </c:marker>
          <c:cat>
            <c:numRef>
              <c:f>Sheet1!$A$2:$A$14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Sheet1!$B$2:$B$14</c:f>
              <c:numCache>
                <c:formatCode>General</c:formatCode>
                <c:ptCount val="13"/>
                <c:pt idx="0">
                  <c:v>100</c:v>
                </c:pt>
                <c:pt idx="1">
                  <c:v>118.71</c:v>
                </c:pt>
                <c:pt idx="2">
                  <c:v>175.99</c:v>
                </c:pt>
                <c:pt idx="3">
                  <c:v>163.03</c:v>
                </c:pt>
                <c:pt idx="4">
                  <c:v>207.27</c:v>
                </c:pt>
                <c:pt idx="5">
                  <c:v>325.77999999999992</c:v>
                </c:pt>
                <c:pt idx="6">
                  <c:v>341.31</c:v>
                </c:pt>
                <c:pt idx="7">
                  <c:v>322.57</c:v>
                </c:pt>
                <c:pt idx="8">
                  <c:v>399.26</c:v>
                </c:pt>
                <c:pt idx="9">
                  <c:v>593.11</c:v>
                </c:pt>
                <c:pt idx="10">
                  <c:v>636</c:v>
                </c:pt>
                <c:pt idx="11">
                  <c:v>573</c:v>
                </c:pt>
                <c:pt idx="12" formatCode="0">
                  <c:v>782.90790000000004</c:v>
                </c:pt>
              </c:numCache>
            </c:numRef>
          </c:val>
          <c:smooth val="0"/>
          <c:extLst>
            <c:ext xmlns:c16="http://schemas.microsoft.com/office/drawing/2014/chart" uri="{C3380CC4-5D6E-409C-BE32-E72D297353CC}">
              <c16:uniqueId val="{00000000-6D07-2643-A52E-DD8FEE7E6096}"/>
            </c:ext>
          </c:extLst>
        </c:ser>
        <c:ser>
          <c:idx val="1"/>
          <c:order val="1"/>
          <c:tx>
            <c:strRef>
              <c:f>Sheet1!$C$1</c:f>
              <c:strCache>
                <c:ptCount val="1"/>
                <c:pt idx="0">
                  <c:v>S&amp;P 500 Index</c:v>
                </c:pt>
              </c:strCache>
            </c:strRef>
          </c:tx>
          <c:spPr>
            <a:ln w="25400" cap="rnd">
              <a:solidFill>
                <a:schemeClr val="accent2"/>
              </a:solidFill>
              <a:round/>
            </a:ln>
            <a:effectLst/>
          </c:spPr>
          <c:marker>
            <c:symbol val="none"/>
          </c:marker>
          <c:cat>
            <c:numRef>
              <c:f>Sheet1!$A$2:$A$14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Sheet1!$C$2:$C$14</c:f>
              <c:numCache>
                <c:formatCode>General</c:formatCode>
                <c:ptCount val="13"/>
                <c:pt idx="0">
                  <c:v>100</c:v>
                </c:pt>
                <c:pt idx="1">
                  <c:v>93.09</c:v>
                </c:pt>
                <c:pt idx="2">
                  <c:v>102.55</c:v>
                </c:pt>
                <c:pt idx="3">
                  <c:v>103.73</c:v>
                </c:pt>
                <c:pt idx="4">
                  <c:v>135.05000000000001</c:v>
                </c:pt>
                <c:pt idx="5">
                  <c:v>181.18</c:v>
                </c:pt>
                <c:pt idx="6">
                  <c:v>192.98</c:v>
                </c:pt>
                <c:pt idx="7">
                  <c:v>191.8</c:v>
                </c:pt>
                <c:pt idx="8">
                  <c:v>221.39</c:v>
                </c:pt>
                <c:pt idx="9">
                  <c:v>262.58999999999992</c:v>
                </c:pt>
                <c:pt idx="10">
                  <c:v>310</c:v>
                </c:pt>
                <c:pt idx="11">
                  <c:v>323</c:v>
                </c:pt>
                <c:pt idx="12" formatCode="0">
                  <c:v>371</c:v>
                </c:pt>
              </c:numCache>
            </c:numRef>
          </c:val>
          <c:smooth val="0"/>
          <c:extLst>
            <c:ext xmlns:c16="http://schemas.microsoft.com/office/drawing/2014/chart" uri="{C3380CC4-5D6E-409C-BE32-E72D297353CC}">
              <c16:uniqueId val="{00000001-6D07-2643-A52E-DD8FEE7E6096}"/>
            </c:ext>
          </c:extLst>
        </c:ser>
        <c:dLbls>
          <c:showLegendKey val="0"/>
          <c:showVal val="0"/>
          <c:showCatName val="0"/>
          <c:showSerName val="0"/>
          <c:showPercent val="0"/>
          <c:showBubbleSize val="0"/>
        </c:dLbls>
        <c:smooth val="0"/>
        <c:axId val="322870352"/>
        <c:axId val="322869960"/>
      </c:lineChart>
      <c:catAx>
        <c:axId val="322870352"/>
        <c:scaling>
          <c:orientation val="minMax"/>
        </c:scaling>
        <c:delete val="1"/>
        <c:axPos val="b"/>
        <c:numFmt formatCode="General" sourceLinked="1"/>
        <c:majorTickMark val="none"/>
        <c:minorTickMark val="none"/>
        <c:tickLblPos val="nextTo"/>
        <c:crossAx val="322869960"/>
        <c:crosses val="autoZero"/>
        <c:auto val="1"/>
        <c:lblAlgn val="ctr"/>
        <c:lblOffset val="100"/>
        <c:noMultiLvlLbl val="0"/>
      </c:catAx>
      <c:valAx>
        <c:axId val="322869960"/>
        <c:scaling>
          <c:orientation val="minMax"/>
        </c:scaling>
        <c:delete val="1"/>
        <c:axPos val="l"/>
        <c:numFmt formatCode="General" sourceLinked="1"/>
        <c:majorTickMark val="none"/>
        <c:minorTickMark val="none"/>
        <c:tickLblPos val="nextTo"/>
        <c:crossAx val="322870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41AC4B-B620-46F6-8DB1-F032BD63703D}" type="datetimeFigureOut">
              <a:rPr lang="en-US" smtClean="0"/>
              <a:t>8/17/2021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BD9155-3A2A-48F9-B186-19F4D6B9F58D}" type="slidenum">
              <a:rPr lang="en-US" smtClean="0"/>
              <a:t>‹#›</a:t>
            </a:fld>
            <a:endParaRPr lang="en-US"/>
          </a:p>
        </p:txBody>
      </p:sp>
    </p:spTree>
    <p:extLst>
      <p:ext uri="{BB962C8B-B14F-4D97-AF65-F5344CB8AC3E}">
        <p14:creationId xmlns:p14="http://schemas.microsoft.com/office/powerpoint/2010/main" val="2018567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120ED-6A85-E54F-BC98-C68C5FFC0FBF}" type="datetimeFigureOut">
              <a:rPr lang="en-US" smtClean="0"/>
              <a:pPr/>
              <a:t>8/17/2021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B38BFD-06C2-CE42-8D25-BE8ABD537100}" type="slidenum">
              <a:rPr lang="en-US" smtClean="0"/>
              <a:pPr/>
              <a:t>‹#›</a:t>
            </a:fld>
            <a:endParaRPr lang="en-US"/>
          </a:p>
        </p:txBody>
      </p:sp>
    </p:spTree>
    <p:extLst>
      <p:ext uri="{BB962C8B-B14F-4D97-AF65-F5344CB8AC3E}">
        <p14:creationId xmlns:p14="http://schemas.microsoft.com/office/powerpoint/2010/main" val="3295029744"/>
      </p:ext>
    </p:extLst>
  </p:cSld>
  <p:clrMap bg1="lt1" tx1="dk1" bg2="lt2" tx2="dk2" accent1="accent1" accent2="accent2" accent3="accent3" accent4="accent4" accent5="accent5" accent6="accent6" hlink="hlink" folHlink="folHlink"/>
  <p:notesStyle>
    <a:lvl1pPr marL="0" algn="l" defTabSz="609494" rtl="0" eaLnBrk="1" latinLnBrk="0" hangingPunct="1">
      <a:defRPr sz="1600" kern="1200">
        <a:solidFill>
          <a:schemeClr val="tx1"/>
        </a:solidFill>
        <a:latin typeface="+mn-lt"/>
        <a:ea typeface="+mn-ea"/>
        <a:cs typeface="+mn-cs"/>
      </a:defRPr>
    </a:lvl1pPr>
    <a:lvl2pPr marL="609494" algn="l" defTabSz="609494" rtl="0" eaLnBrk="1" latinLnBrk="0" hangingPunct="1">
      <a:defRPr sz="1600" kern="1200">
        <a:solidFill>
          <a:schemeClr val="tx1"/>
        </a:solidFill>
        <a:latin typeface="+mn-lt"/>
        <a:ea typeface="+mn-ea"/>
        <a:cs typeface="+mn-cs"/>
      </a:defRPr>
    </a:lvl2pPr>
    <a:lvl3pPr marL="1218987" algn="l" defTabSz="609494" rtl="0" eaLnBrk="1" latinLnBrk="0" hangingPunct="1">
      <a:defRPr sz="1600" kern="1200">
        <a:solidFill>
          <a:schemeClr val="tx1"/>
        </a:solidFill>
        <a:latin typeface="+mn-lt"/>
        <a:ea typeface="+mn-ea"/>
        <a:cs typeface="+mn-cs"/>
      </a:defRPr>
    </a:lvl3pPr>
    <a:lvl4pPr marL="1828480" algn="l" defTabSz="609494" rtl="0" eaLnBrk="1" latinLnBrk="0" hangingPunct="1">
      <a:defRPr sz="1600" kern="1200">
        <a:solidFill>
          <a:schemeClr val="tx1"/>
        </a:solidFill>
        <a:latin typeface="+mn-lt"/>
        <a:ea typeface="+mn-ea"/>
        <a:cs typeface="+mn-cs"/>
      </a:defRPr>
    </a:lvl4pPr>
    <a:lvl5pPr marL="2437973" algn="l" defTabSz="609494" rtl="0" eaLnBrk="1" latinLnBrk="0" hangingPunct="1">
      <a:defRPr sz="1600" kern="1200">
        <a:solidFill>
          <a:schemeClr val="tx1"/>
        </a:solidFill>
        <a:latin typeface="+mn-lt"/>
        <a:ea typeface="+mn-ea"/>
        <a:cs typeface="+mn-cs"/>
      </a:defRPr>
    </a:lvl5pPr>
    <a:lvl6pPr marL="3047467" algn="l" defTabSz="609494" rtl="0" eaLnBrk="1" latinLnBrk="0" hangingPunct="1">
      <a:defRPr sz="1600" kern="1200">
        <a:solidFill>
          <a:schemeClr val="tx1"/>
        </a:solidFill>
        <a:latin typeface="+mn-lt"/>
        <a:ea typeface="+mn-ea"/>
        <a:cs typeface="+mn-cs"/>
      </a:defRPr>
    </a:lvl6pPr>
    <a:lvl7pPr marL="3656960" algn="l" defTabSz="609494" rtl="0" eaLnBrk="1" latinLnBrk="0" hangingPunct="1">
      <a:defRPr sz="1600" kern="1200">
        <a:solidFill>
          <a:schemeClr val="tx1"/>
        </a:solidFill>
        <a:latin typeface="+mn-lt"/>
        <a:ea typeface="+mn-ea"/>
        <a:cs typeface="+mn-cs"/>
      </a:defRPr>
    </a:lvl7pPr>
    <a:lvl8pPr marL="4266453" algn="l" defTabSz="609494" rtl="0" eaLnBrk="1" latinLnBrk="0" hangingPunct="1">
      <a:defRPr sz="1600" kern="1200">
        <a:solidFill>
          <a:schemeClr val="tx1"/>
        </a:solidFill>
        <a:latin typeface="+mn-lt"/>
        <a:ea typeface="+mn-ea"/>
        <a:cs typeface="+mn-cs"/>
      </a:defRPr>
    </a:lvl8pPr>
    <a:lvl9pPr marL="4875947" algn="l" defTabSz="609494"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Master" Target="../slideMasters/slideMaster5.xml"/><Relationship Id="rId5" Type="http://schemas.microsoft.com/office/2007/relationships/hdphoto" Target="../media/hdphoto2.wdp"/><Relationship Id="rId4" Type="http://schemas.openxmlformats.org/officeDocument/2006/relationships/image" Target="../media/image2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5.xml"/><Relationship Id="rId5" Type="http://schemas.microsoft.com/office/2007/relationships/hdphoto" Target="../media/hdphoto2.wdp"/><Relationship Id="rId4" Type="http://schemas.openxmlformats.org/officeDocument/2006/relationships/image" Target="../media/image2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5.xml"/><Relationship Id="rId5" Type="http://schemas.microsoft.com/office/2007/relationships/hdphoto" Target="../media/hdphoto2.wdp"/><Relationship Id="rId4" Type="http://schemas.openxmlformats.org/officeDocument/2006/relationships/image" Target="../media/image2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jpeg"/><Relationship Id="rId1" Type="http://schemas.openxmlformats.org/officeDocument/2006/relationships/slideMaster" Target="../slideMasters/slideMaster5.xml"/><Relationship Id="rId5" Type="http://schemas.microsoft.com/office/2007/relationships/hdphoto" Target="../media/hdphoto2.wdp"/><Relationship Id="rId4" Type="http://schemas.openxmlformats.org/officeDocument/2006/relationships/image" Target="../media/image24.png"/></Relationships>
</file>

<file path=ppt/slideLayouts/_rels/slideLayout46.xml.rels><?xml version="1.0" encoding="UTF-8" standalone="yes"?>
<Relationships xmlns="http://schemas.openxmlformats.org/package/2006/relationships"><Relationship Id="rId8" Type="http://schemas.openxmlformats.org/officeDocument/2006/relationships/hyperlink" Target="https://www.instagram.com/rokautomation" TargetMode="External"/><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Master" Target="../slideMasters/slideMaster5.xml"/><Relationship Id="rId6" Type="http://schemas.openxmlformats.org/officeDocument/2006/relationships/hyperlink" Target="https://www.facebook.com/ROKAutomation" TargetMode="External"/><Relationship Id="rId5" Type="http://schemas.openxmlformats.org/officeDocument/2006/relationships/hyperlink" Target="http://www.rockwellautomation.com/" TargetMode="External"/><Relationship Id="rId10" Type="http://schemas.openxmlformats.org/officeDocument/2006/relationships/hyperlink" Target="https://twitter.com/ROKAutomation" TargetMode="External"/><Relationship Id="rId4" Type="http://schemas.openxmlformats.org/officeDocument/2006/relationships/image" Target="../media/image9.png"/><Relationship Id="rId9" Type="http://schemas.openxmlformats.org/officeDocument/2006/relationships/hyperlink" Target="http://www.linkedin.com/company/rockwell-automation" TargetMode="External"/></Relationships>
</file>

<file path=ppt/slideLayouts/_rels/slideLayout47.xml.rels><?xml version="1.0" encoding="UTF-8" standalone="yes"?>
<Relationships xmlns="http://schemas.openxmlformats.org/package/2006/relationships"><Relationship Id="rId8" Type="http://schemas.openxmlformats.org/officeDocument/2006/relationships/hyperlink" Target="https://www.instagram.com/rokautomation" TargetMode="External"/><Relationship Id="rId3" Type="http://schemas.openxmlformats.org/officeDocument/2006/relationships/hyperlink" Target="http://www.rockwellautomation.com/" TargetMode="External"/><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Master" Target="../slideMasters/slideMaster5.xml"/><Relationship Id="rId6" Type="http://schemas.openxmlformats.org/officeDocument/2006/relationships/hyperlink" Target="https://www.facebook.com/ROKAutomation" TargetMode="External"/><Relationship Id="rId5" Type="http://schemas.openxmlformats.org/officeDocument/2006/relationships/image" Target="../media/image9.png"/><Relationship Id="rId10" Type="http://schemas.openxmlformats.org/officeDocument/2006/relationships/hyperlink" Target="https://twitter.com/ROKAutomation" TargetMode="External"/><Relationship Id="rId4" Type="http://schemas.openxmlformats.org/officeDocument/2006/relationships/image" Target="../media/image8.png"/><Relationship Id="rId9" Type="http://schemas.openxmlformats.org/officeDocument/2006/relationships/hyperlink" Target="http://www.linkedin.com/company/rockwell-automation"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5.png"/><Relationship Id="rId12" Type="http://schemas.openxmlformats.org/officeDocument/2006/relationships/image" Target="../media/image8.png"/><Relationship Id="rId2" Type="http://schemas.openxmlformats.org/officeDocument/2006/relationships/chart" Target="../charts/chart1.xml"/><Relationship Id="rId1" Type="http://schemas.openxmlformats.org/officeDocument/2006/relationships/slideMaster" Target="../slideMasters/slideMaster2.xml"/><Relationship Id="rId6" Type="http://schemas.openxmlformats.org/officeDocument/2006/relationships/chart" Target="../charts/chart3.xml"/><Relationship Id="rId11" Type="http://schemas.openxmlformats.org/officeDocument/2006/relationships/image" Target="../media/image18.png"/><Relationship Id="rId5" Type="http://schemas.openxmlformats.org/officeDocument/2006/relationships/chart" Target="../charts/chart2.xml"/><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chart" Target="../charts/chart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93DD163F-E260-3847-9FCB-0E5DFE1992CA}"/>
              </a:ext>
            </a:extLst>
          </p:cNvPr>
          <p:cNvSpPr>
            <a:spLocks noGrp="1"/>
          </p:cNvSpPr>
          <p:nvPr>
            <p:ph type="pic" sz="quarter" idx="14"/>
          </p:nvPr>
        </p:nvSpPr>
        <p:spPr>
          <a:xfrm>
            <a:off x="5309527" y="0"/>
            <a:ext cx="6896437" cy="6858000"/>
          </a:xfrm>
          <a:custGeom>
            <a:avLst/>
            <a:gdLst>
              <a:gd name="connsiteX0" fmla="*/ 0 w 4481849"/>
              <a:gd name="connsiteY0" fmla="*/ 0 h 6858000"/>
              <a:gd name="connsiteX1" fmla="*/ 4481849 w 4481849"/>
              <a:gd name="connsiteY1" fmla="*/ 0 h 6858000"/>
              <a:gd name="connsiteX2" fmla="*/ 4481849 w 4481849"/>
              <a:gd name="connsiteY2" fmla="*/ 6858000 h 6858000"/>
              <a:gd name="connsiteX3" fmla="*/ 0 w 4481849"/>
              <a:gd name="connsiteY3" fmla="*/ 6858000 h 6858000"/>
              <a:gd name="connsiteX4" fmla="*/ 1844710 w 4481849"/>
              <a:gd name="connsiteY4" fmla="*/ 5011547 h 6858000"/>
              <a:gd name="connsiteX5" fmla="*/ 1951289 w 4481849"/>
              <a:gd name="connsiteY5" fmla="*/ 4753928 h 6858000"/>
              <a:gd name="connsiteX6" fmla="*/ 1951289 w 4481849"/>
              <a:gd name="connsiteY6" fmla="*/ 2104073 h 6858000"/>
              <a:gd name="connsiteX7" fmla="*/ 1844710 w 4481849"/>
              <a:gd name="connsiteY7" fmla="*/ 1846453 h 6858000"/>
              <a:gd name="connsiteX0" fmla="*/ 0 w 6896436"/>
              <a:gd name="connsiteY0" fmla="*/ 0 h 6858000"/>
              <a:gd name="connsiteX1" fmla="*/ 6896436 w 6896436"/>
              <a:gd name="connsiteY1" fmla="*/ 14288 h 6858000"/>
              <a:gd name="connsiteX2" fmla="*/ 4481849 w 6896436"/>
              <a:gd name="connsiteY2" fmla="*/ 6858000 h 6858000"/>
              <a:gd name="connsiteX3" fmla="*/ 0 w 6896436"/>
              <a:gd name="connsiteY3" fmla="*/ 6858000 h 6858000"/>
              <a:gd name="connsiteX4" fmla="*/ 1844710 w 6896436"/>
              <a:gd name="connsiteY4" fmla="*/ 5011547 h 6858000"/>
              <a:gd name="connsiteX5" fmla="*/ 1951289 w 6896436"/>
              <a:gd name="connsiteY5" fmla="*/ 4753928 h 6858000"/>
              <a:gd name="connsiteX6" fmla="*/ 1951289 w 6896436"/>
              <a:gd name="connsiteY6" fmla="*/ 2104073 h 6858000"/>
              <a:gd name="connsiteX7" fmla="*/ 1844710 w 6896436"/>
              <a:gd name="connsiteY7" fmla="*/ 1846453 h 6858000"/>
              <a:gd name="connsiteX8" fmla="*/ 0 w 6896436"/>
              <a:gd name="connsiteY8" fmla="*/ 0 h 6858000"/>
              <a:gd name="connsiteX0" fmla="*/ 0 w 6896437"/>
              <a:gd name="connsiteY0" fmla="*/ 0 h 6858000"/>
              <a:gd name="connsiteX1" fmla="*/ 6896436 w 6896437"/>
              <a:gd name="connsiteY1" fmla="*/ 14288 h 6858000"/>
              <a:gd name="connsiteX2" fmla="*/ 6896437 w 6896437"/>
              <a:gd name="connsiteY2" fmla="*/ 6843713 h 6858000"/>
              <a:gd name="connsiteX3" fmla="*/ 0 w 6896437"/>
              <a:gd name="connsiteY3" fmla="*/ 6858000 h 6858000"/>
              <a:gd name="connsiteX4" fmla="*/ 1844710 w 6896437"/>
              <a:gd name="connsiteY4" fmla="*/ 5011547 h 6858000"/>
              <a:gd name="connsiteX5" fmla="*/ 1951289 w 6896437"/>
              <a:gd name="connsiteY5" fmla="*/ 4753928 h 6858000"/>
              <a:gd name="connsiteX6" fmla="*/ 1951289 w 6896437"/>
              <a:gd name="connsiteY6" fmla="*/ 2104073 h 6858000"/>
              <a:gd name="connsiteX7" fmla="*/ 1844710 w 6896437"/>
              <a:gd name="connsiteY7" fmla="*/ 1846453 h 6858000"/>
              <a:gd name="connsiteX8" fmla="*/ 0 w 68964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6437" h="6858000">
                <a:moveTo>
                  <a:pt x="0" y="0"/>
                </a:moveTo>
                <a:lnTo>
                  <a:pt x="6896436" y="14288"/>
                </a:lnTo>
                <a:cubicBezTo>
                  <a:pt x="6896436" y="2290763"/>
                  <a:pt x="6896437" y="4567238"/>
                  <a:pt x="6896437" y="6843713"/>
                </a:cubicBezTo>
                <a:lnTo>
                  <a:pt x="0" y="6858000"/>
                </a:lnTo>
                <a:lnTo>
                  <a:pt x="1844710" y="5011547"/>
                </a:lnTo>
                <a:cubicBezTo>
                  <a:pt x="1912965" y="4943221"/>
                  <a:pt x="1951308" y="4850550"/>
                  <a:pt x="1951289" y="4753928"/>
                </a:cubicBezTo>
                <a:lnTo>
                  <a:pt x="1951289" y="2104073"/>
                </a:lnTo>
                <a:cubicBezTo>
                  <a:pt x="1951308" y="2007451"/>
                  <a:pt x="1912965" y="1914779"/>
                  <a:pt x="1844710" y="1846453"/>
                </a:cubicBezTo>
                <a:lnTo>
                  <a:pt x="0" y="0"/>
                </a:lnTo>
                <a:close/>
              </a:path>
            </a:pathLst>
          </a:custGeom>
          <a:solidFill>
            <a:schemeClr val="tx2"/>
          </a:solidFill>
          <a:effectLst>
            <a:innerShdw blurRad="190500" dist="50800" dir="10800000">
              <a:prstClr val="black">
                <a:alpha val="20000"/>
              </a:prstClr>
            </a:innerShdw>
          </a:effectLst>
        </p:spPr>
        <p:txBody>
          <a:bodyPr wrap="square" anchor="ctr">
            <a:noAutofit/>
          </a:bodyPr>
          <a:lstStyle>
            <a:lvl1pPr algn="ctr">
              <a:buNone/>
              <a:defRPr>
                <a:latin typeface="+mj-lt"/>
              </a:defRPr>
            </a:lvl1pPr>
          </a:lstStyle>
          <a:p>
            <a:r>
              <a:rPr lang="en-US"/>
              <a:t>Click icon to add picture</a:t>
            </a:r>
            <a:endParaRPr lang="en-US" dirty="0"/>
          </a:p>
        </p:txBody>
      </p:sp>
      <p:sp>
        <p:nvSpPr>
          <p:cNvPr id="3" name="Title 17">
            <a:extLst>
              <a:ext uri="{FF2B5EF4-FFF2-40B4-BE49-F238E27FC236}">
                <a16:creationId xmlns:a16="http://schemas.microsoft.com/office/drawing/2014/main" id="{5F96C130-9184-0B48-81AF-6EBCC5D7DD81}"/>
              </a:ext>
            </a:extLst>
          </p:cNvPr>
          <p:cNvSpPr>
            <a:spLocks noGrp="1"/>
          </p:cNvSpPr>
          <p:nvPr>
            <p:ph type="title" hasCustomPrompt="1"/>
          </p:nvPr>
        </p:nvSpPr>
        <p:spPr>
          <a:xfrm>
            <a:off x="891473" y="2121989"/>
            <a:ext cx="5809365" cy="2015936"/>
          </a:xfrm>
          <a:prstGeom prst="rect">
            <a:avLst/>
          </a:prstGeom>
        </p:spPr>
        <p:txBody>
          <a:bodyPr anchor="ctr">
            <a:spAutoFit/>
          </a:bodyPr>
          <a:lstStyle>
            <a:lvl1pPr algn="l">
              <a:lnSpc>
                <a:spcPts val="4999"/>
              </a:lnSpc>
              <a:defRPr sz="4999">
                <a:solidFill>
                  <a:schemeClr val="tx1"/>
                </a:solidFill>
                <a:latin typeface="+mj-lt"/>
              </a:defRPr>
            </a:lvl1pPr>
          </a:lstStyle>
          <a:p>
            <a:r>
              <a:rPr lang="en-US" dirty="0"/>
              <a:t>Click to edit </a:t>
            </a:r>
            <a:br>
              <a:rPr lang="en-US" dirty="0"/>
            </a:br>
            <a:r>
              <a:rPr lang="en-US" dirty="0"/>
              <a:t>title, keep in sentence case</a:t>
            </a:r>
          </a:p>
        </p:txBody>
      </p:sp>
      <p:sp>
        <p:nvSpPr>
          <p:cNvPr id="4" name="Text Placeholder 11">
            <a:extLst>
              <a:ext uri="{FF2B5EF4-FFF2-40B4-BE49-F238E27FC236}">
                <a16:creationId xmlns:a16="http://schemas.microsoft.com/office/drawing/2014/main" id="{C7834583-E73E-6D44-B5C8-1EB8694930B4}"/>
              </a:ext>
            </a:extLst>
          </p:cNvPr>
          <p:cNvSpPr>
            <a:spLocks noGrp="1"/>
          </p:cNvSpPr>
          <p:nvPr>
            <p:ph type="body" sz="quarter" idx="10" hasCustomPrompt="1"/>
          </p:nvPr>
        </p:nvSpPr>
        <p:spPr>
          <a:xfrm>
            <a:off x="891472" y="4478726"/>
            <a:ext cx="5809365" cy="307777"/>
          </a:xfrm>
          <a:prstGeom prst="rect">
            <a:avLst/>
          </a:prstGeom>
        </p:spPr>
        <p:txBody>
          <a:bodyPr anchor="t">
            <a:spAutoFit/>
          </a:bodyPr>
          <a:lstStyle>
            <a:lvl1pPr marL="0" marR="0" indent="0" algn="l" defTabSz="457109" rtl="0" eaLnBrk="1" fontAlgn="base" latinLnBrk="0" hangingPunct="1">
              <a:lnSpc>
                <a:spcPct val="100000"/>
              </a:lnSpc>
              <a:spcBef>
                <a:spcPts val="0"/>
              </a:spcBef>
              <a:spcAft>
                <a:spcPts val="800"/>
              </a:spcAft>
              <a:buClr>
                <a:srgbClr val="BB2332"/>
              </a:buClr>
              <a:buSzTx/>
              <a:buFont typeface="Wingdings" charset="2"/>
              <a:buNone/>
              <a:tabLst/>
              <a:defRPr lang="en-US" sz="1400" baseline="0" dirty="0">
                <a:solidFill>
                  <a:schemeClr val="bg2"/>
                </a:solidFill>
                <a:latin typeface="+mj-lt"/>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FIRST LASTNAME  •  TITLE GOES HERE  •  XX•XX•XX</a:t>
            </a:r>
          </a:p>
        </p:txBody>
      </p:sp>
      <p:pic>
        <p:nvPicPr>
          <p:cNvPr id="6" name="Picture 5">
            <a:extLst>
              <a:ext uri="{FF2B5EF4-FFF2-40B4-BE49-F238E27FC236}">
                <a16:creationId xmlns:a16="http://schemas.microsoft.com/office/drawing/2014/main" id="{92A47723-18D1-BA49-B147-CCD8343725C5}"/>
              </a:ext>
            </a:extLst>
          </p:cNvPr>
          <p:cNvPicPr>
            <a:picLocks noChangeAspect="1"/>
          </p:cNvPicPr>
          <p:nvPr userDrawn="1"/>
        </p:nvPicPr>
        <p:blipFill>
          <a:blip r:embed="rId3"/>
          <a:stretch>
            <a:fillRect/>
          </a:stretch>
        </p:blipFill>
        <p:spPr>
          <a:xfrm>
            <a:off x="938364" y="5545139"/>
            <a:ext cx="3644022" cy="277112"/>
          </a:xfrm>
          <a:prstGeom prst="rect">
            <a:avLst/>
          </a:prstGeom>
        </p:spPr>
      </p:pic>
      <p:pic>
        <p:nvPicPr>
          <p:cNvPr id="7" name="Picture 6">
            <a:extLst>
              <a:ext uri="{FF2B5EF4-FFF2-40B4-BE49-F238E27FC236}">
                <a16:creationId xmlns:a16="http://schemas.microsoft.com/office/drawing/2014/main" id="{2769FF87-F7B0-3240-8655-44131E883461}"/>
              </a:ext>
            </a:extLst>
          </p:cNvPr>
          <p:cNvPicPr>
            <a:picLocks noChangeAspect="1"/>
          </p:cNvPicPr>
          <p:nvPr userDrawn="1"/>
        </p:nvPicPr>
        <p:blipFill>
          <a:blip r:embed="rId4"/>
          <a:srcRect/>
          <a:stretch/>
        </p:blipFill>
        <p:spPr>
          <a:xfrm>
            <a:off x="746195" y="646689"/>
            <a:ext cx="2798108" cy="951357"/>
          </a:xfrm>
          <a:prstGeom prst="rect">
            <a:avLst/>
          </a:prstGeom>
        </p:spPr>
      </p:pic>
    </p:spTree>
    <p:extLst>
      <p:ext uri="{BB962C8B-B14F-4D97-AF65-F5344CB8AC3E}">
        <p14:creationId xmlns:p14="http://schemas.microsoft.com/office/powerpoint/2010/main" val="139269203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5C4DF49-B1C4-2A40-9E69-F4F5FE0EC81B}"/>
              </a:ext>
            </a:extLst>
          </p:cNvPr>
          <p:cNvSpPr>
            <a:spLocks noGrp="1"/>
          </p:cNvSpPr>
          <p:nvPr>
            <p:ph type="title" hasCustomPrompt="1"/>
          </p:nvPr>
        </p:nvSpPr>
        <p:spPr>
          <a:xfrm>
            <a:off x="381744" y="329761"/>
            <a:ext cx="11428510" cy="515526"/>
          </a:xfrm>
          <a:prstGeom prst="rect">
            <a:avLst/>
          </a:prstGeom>
        </p:spPr>
        <p:txBody>
          <a:bodyPr anchor="t">
            <a:spAutoFit/>
          </a:bodyPr>
          <a:lstStyle>
            <a:lvl1pPr>
              <a:lnSpc>
                <a:spcPts val="3300"/>
              </a:lnSpc>
              <a:defRPr>
                <a:latin typeface="+mn-lt"/>
              </a:defRPr>
            </a:lvl1pPr>
          </a:lstStyle>
          <a:p>
            <a:r>
              <a:rPr lang="en-US" dirty="0"/>
              <a:t>Click to edit title</a:t>
            </a:r>
          </a:p>
        </p:txBody>
      </p:sp>
      <p:sp>
        <p:nvSpPr>
          <p:cNvPr id="9" name="Text Placeholder 6">
            <a:extLst>
              <a:ext uri="{FF2B5EF4-FFF2-40B4-BE49-F238E27FC236}">
                <a16:creationId xmlns:a16="http://schemas.microsoft.com/office/drawing/2014/main" id="{A401945A-2C65-FA4D-9C48-9ECE79F2D0DD}"/>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3" name="Text Placeholder 2">
            <a:extLst>
              <a:ext uri="{FF2B5EF4-FFF2-40B4-BE49-F238E27FC236}">
                <a16:creationId xmlns:a16="http://schemas.microsoft.com/office/drawing/2014/main" id="{793F8A9B-CD25-A04B-9D54-41AE23CF3B32}"/>
              </a:ext>
            </a:extLst>
          </p:cNvPr>
          <p:cNvSpPr>
            <a:spLocks noGrp="1"/>
          </p:cNvSpPr>
          <p:nvPr>
            <p:ph type="body" sz="quarter" idx="16"/>
          </p:nvPr>
        </p:nvSpPr>
        <p:spPr>
          <a:xfrm>
            <a:off x="381000" y="1392865"/>
            <a:ext cx="11428510" cy="1641475"/>
          </a:xfrm>
          <a:prstGeom prst="rect">
            <a:avLst/>
          </a:prstGeom>
        </p:spPr>
        <p:txBody>
          <a:bodyPr>
            <a:spAutoFit/>
          </a:bodyPr>
          <a:lstStyle>
            <a:lvl1pPr marL="174625" indent="-174625">
              <a:buClr>
                <a:schemeClr val="bg2"/>
              </a:buClr>
              <a:buFont typeface="Arial" panose="020B0604020202020204" pitchFamily="34" charset="0"/>
              <a:buChar char="•"/>
              <a:tabLst/>
              <a:defRPr>
                <a:solidFill>
                  <a:schemeClr val="bg2"/>
                </a:solidFill>
                <a:latin typeface="+mn-lt"/>
              </a:defRPr>
            </a:lvl1pPr>
            <a:lvl2pPr marL="342900" indent="-168275">
              <a:buClr>
                <a:schemeClr val="bg2"/>
              </a:buClr>
              <a:buSzPct val="100000"/>
              <a:buFont typeface="Arial" panose="020B0604020202020204" pitchFamily="34" charset="0"/>
              <a:buChar char="•"/>
              <a:tabLst/>
              <a:defRPr>
                <a:solidFill>
                  <a:schemeClr val="bg2"/>
                </a:solidFill>
                <a:latin typeface="+mn-lt"/>
              </a:defRPr>
            </a:lvl2pPr>
            <a:lvl3pPr marL="460375" indent="-117475">
              <a:buClr>
                <a:schemeClr val="bg2"/>
              </a:buClr>
              <a:buSzPct val="100000"/>
              <a:buFont typeface="Arial" panose="020B0604020202020204" pitchFamily="34" charset="0"/>
              <a:buChar char="•"/>
              <a:tabLst/>
              <a:defRPr>
                <a:solidFill>
                  <a:schemeClr val="bg2"/>
                </a:solidFill>
                <a:latin typeface="+mn-lt"/>
              </a:defRPr>
            </a:lvl3pPr>
            <a:lvl4pPr marL="576263" indent="-115888">
              <a:buClr>
                <a:schemeClr val="bg2"/>
              </a:buClr>
              <a:buFont typeface="Arial" panose="020B0604020202020204" pitchFamily="34" charset="0"/>
              <a:buChar char="•"/>
              <a:tabLst/>
              <a:defRPr>
                <a:solidFill>
                  <a:schemeClr val="bg2"/>
                </a:solidFill>
                <a:latin typeface="+mn-lt"/>
              </a:defRPr>
            </a:lvl4pPr>
            <a:lvl5pPr marL="687388" indent="-111125">
              <a:buClr>
                <a:schemeClr val="bg2"/>
              </a:buClr>
              <a:buFont typeface="Arial" panose="020B0604020202020204" pitchFamily="34" charset="0"/>
              <a:buChar char="•"/>
              <a:tabLst/>
              <a:defRPr>
                <a:solidFill>
                  <a:schemeClr val="bg2"/>
                </a:solidFill>
                <a:latin typeface="+mn-lt"/>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345635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B">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BFB259-A340-4B40-8A4A-D9A8DACEED02}"/>
              </a:ext>
            </a:extLst>
          </p:cNvPr>
          <p:cNvSpPr>
            <a:spLocks noGrp="1"/>
          </p:cNvSpPr>
          <p:nvPr>
            <p:ph type="title" hasCustomPrompt="1"/>
          </p:nvPr>
        </p:nvSpPr>
        <p:spPr>
          <a:xfrm>
            <a:off x="381744" y="329761"/>
            <a:ext cx="11428510" cy="515526"/>
          </a:xfrm>
          <a:prstGeom prst="rect">
            <a:avLst/>
          </a:prstGeom>
        </p:spPr>
        <p:txBody>
          <a:bodyPr anchor="t">
            <a:spAutoFit/>
          </a:bodyPr>
          <a:lstStyle>
            <a:lvl1pPr algn="ctr">
              <a:lnSpc>
                <a:spcPts val="3300"/>
              </a:lnSpc>
              <a:defRPr>
                <a:latin typeface="+mn-lt"/>
              </a:defRPr>
            </a:lvl1pPr>
          </a:lstStyle>
          <a:p>
            <a:r>
              <a:rPr lang="en-US" dirty="0"/>
              <a:t>Click to edit title</a:t>
            </a:r>
          </a:p>
        </p:txBody>
      </p:sp>
      <p:sp>
        <p:nvSpPr>
          <p:cNvPr id="5" name="Text Placeholder 6">
            <a:extLst>
              <a:ext uri="{FF2B5EF4-FFF2-40B4-BE49-F238E27FC236}">
                <a16:creationId xmlns:a16="http://schemas.microsoft.com/office/drawing/2014/main" id="{2E709B66-A11F-9247-907E-E294680DA0AC}"/>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gn="ctr">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69061464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C">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38E4B4C-1AEB-3445-BA66-438A51FB375A}"/>
              </a:ext>
            </a:extLst>
          </p:cNvPr>
          <p:cNvSpPr>
            <a:spLocks noGrp="1"/>
          </p:cNvSpPr>
          <p:nvPr>
            <p:ph type="pic" sz="quarter" idx="16"/>
          </p:nvPr>
        </p:nvSpPr>
        <p:spPr>
          <a:xfrm>
            <a:off x="8379397" y="5542"/>
            <a:ext cx="3818145" cy="6850916"/>
          </a:xfrm>
          <a:custGeom>
            <a:avLst/>
            <a:gdLst>
              <a:gd name="connsiteX0" fmla="*/ 1149350 w 3812603"/>
              <a:gd name="connsiteY0" fmla="*/ 0 h 6858000"/>
              <a:gd name="connsiteX1" fmla="*/ 3812603 w 3812603"/>
              <a:gd name="connsiteY1" fmla="*/ 0 h 6858000"/>
              <a:gd name="connsiteX2" fmla="*/ 3812603 w 3812603"/>
              <a:gd name="connsiteY2" fmla="*/ 6858000 h 6858000"/>
              <a:gd name="connsiteX3" fmla="*/ 638874 w 3812603"/>
              <a:gd name="connsiteY3" fmla="*/ 6846888 h 6858000"/>
              <a:gd name="connsiteX4" fmla="*/ 153289 w 3812603"/>
              <a:gd name="connsiteY4" fmla="*/ 6361367 h 6858000"/>
              <a:gd name="connsiteX5" fmla="*/ 0 w 3812603"/>
              <a:gd name="connsiteY5" fmla="*/ 6289231 h 6858000"/>
              <a:gd name="connsiteX6" fmla="*/ 0 w 3812603"/>
              <a:gd name="connsiteY6" fmla="*/ 1454150 h 6858000"/>
              <a:gd name="connsiteX7" fmla="*/ 106871 w 3812603"/>
              <a:gd name="connsiteY7" fmla="*/ 1173099 h 6858000"/>
              <a:gd name="connsiteX0" fmla="*/ 1149350 w 3812603"/>
              <a:gd name="connsiteY0" fmla="*/ 0 h 6846888"/>
              <a:gd name="connsiteX1" fmla="*/ 3812603 w 3812603"/>
              <a:gd name="connsiteY1" fmla="*/ 0 h 6846888"/>
              <a:gd name="connsiteX2" fmla="*/ 3812603 w 3812603"/>
              <a:gd name="connsiteY2" fmla="*/ 6839833 h 6846888"/>
              <a:gd name="connsiteX3" fmla="*/ 638874 w 3812603"/>
              <a:gd name="connsiteY3" fmla="*/ 6846888 h 6846888"/>
              <a:gd name="connsiteX4" fmla="*/ 153289 w 3812603"/>
              <a:gd name="connsiteY4" fmla="*/ 6361367 h 6846888"/>
              <a:gd name="connsiteX5" fmla="*/ 0 w 3812603"/>
              <a:gd name="connsiteY5" fmla="*/ 6289231 h 6846888"/>
              <a:gd name="connsiteX6" fmla="*/ 0 w 3812603"/>
              <a:gd name="connsiteY6" fmla="*/ 1454150 h 6846888"/>
              <a:gd name="connsiteX7" fmla="*/ 106871 w 3812603"/>
              <a:gd name="connsiteY7" fmla="*/ 1173099 h 6846888"/>
              <a:gd name="connsiteX8" fmla="*/ 1149350 w 3812603"/>
              <a:gd name="connsiteY8" fmla="*/ 0 h 6846888"/>
              <a:gd name="connsiteX0" fmla="*/ 1149350 w 3812603"/>
              <a:gd name="connsiteY0" fmla="*/ 0 h 6856458"/>
              <a:gd name="connsiteX1" fmla="*/ 3812603 w 3812603"/>
              <a:gd name="connsiteY1" fmla="*/ 0 h 6856458"/>
              <a:gd name="connsiteX2" fmla="*/ 3812603 w 3812603"/>
              <a:gd name="connsiteY2" fmla="*/ 6856458 h 6856458"/>
              <a:gd name="connsiteX3" fmla="*/ 638874 w 3812603"/>
              <a:gd name="connsiteY3" fmla="*/ 6846888 h 6856458"/>
              <a:gd name="connsiteX4" fmla="*/ 153289 w 3812603"/>
              <a:gd name="connsiteY4" fmla="*/ 6361367 h 6856458"/>
              <a:gd name="connsiteX5" fmla="*/ 0 w 3812603"/>
              <a:gd name="connsiteY5" fmla="*/ 6289231 h 6856458"/>
              <a:gd name="connsiteX6" fmla="*/ 0 w 3812603"/>
              <a:gd name="connsiteY6" fmla="*/ 1454150 h 6856458"/>
              <a:gd name="connsiteX7" fmla="*/ 106871 w 3812603"/>
              <a:gd name="connsiteY7" fmla="*/ 1173099 h 6856458"/>
              <a:gd name="connsiteX8" fmla="*/ 1149350 w 3812603"/>
              <a:gd name="connsiteY8" fmla="*/ 0 h 6856458"/>
              <a:gd name="connsiteX0" fmla="*/ 1149350 w 3812603"/>
              <a:gd name="connsiteY0" fmla="*/ 0 h 6846888"/>
              <a:gd name="connsiteX1" fmla="*/ 3812603 w 3812603"/>
              <a:gd name="connsiteY1" fmla="*/ 0 h 6846888"/>
              <a:gd name="connsiteX2" fmla="*/ 3812603 w 3812603"/>
              <a:gd name="connsiteY2" fmla="*/ 6839833 h 6846888"/>
              <a:gd name="connsiteX3" fmla="*/ 638874 w 3812603"/>
              <a:gd name="connsiteY3" fmla="*/ 6846888 h 6846888"/>
              <a:gd name="connsiteX4" fmla="*/ 153289 w 3812603"/>
              <a:gd name="connsiteY4" fmla="*/ 6361367 h 6846888"/>
              <a:gd name="connsiteX5" fmla="*/ 0 w 3812603"/>
              <a:gd name="connsiteY5" fmla="*/ 6289231 h 6846888"/>
              <a:gd name="connsiteX6" fmla="*/ 0 w 3812603"/>
              <a:gd name="connsiteY6" fmla="*/ 1454150 h 6846888"/>
              <a:gd name="connsiteX7" fmla="*/ 106871 w 3812603"/>
              <a:gd name="connsiteY7" fmla="*/ 1173099 h 6846888"/>
              <a:gd name="connsiteX8" fmla="*/ 1149350 w 3812603"/>
              <a:gd name="connsiteY8" fmla="*/ 0 h 6846888"/>
              <a:gd name="connsiteX0" fmla="*/ 1149350 w 3818145"/>
              <a:gd name="connsiteY0" fmla="*/ 0 h 6856458"/>
              <a:gd name="connsiteX1" fmla="*/ 3812603 w 3818145"/>
              <a:gd name="connsiteY1" fmla="*/ 0 h 6856458"/>
              <a:gd name="connsiteX2" fmla="*/ 3818145 w 3818145"/>
              <a:gd name="connsiteY2" fmla="*/ 6856458 h 6856458"/>
              <a:gd name="connsiteX3" fmla="*/ 638874 w 3818145"/>
              <a:gd name="connsiteY3" fmla="*/ 6846888 h 6856458"/>
              <a:gd name="connsiteX4" fmla="*/ 153289 w 3818145"/>
              <a:gd name="connsiteY4" fmla="*/ 6361367 h 6856458"/>
              <a:gd name="connsiteX5" fmla="*/ 0 w 3818145"/>
              <a:gd name="connsiteY5" fmla="*/ 6289231 h 6856458"/>
              <a:gd name="connsiteX6" fmla="*/ 0 w 3818145"/>
              <a:gd name="connsiteY6" fmla="*/ 1454150 h 6856458"/>
              <a:gd name="connsiteX7" fmla="*/ 106871 w 3818145"/>
              <a:gd name="connsiteY7" fmla="*/ 1173099 h 6856458"/>
              <a:gd name="connsiteX8" fmla="*/ 1149350 w 3818145"/>
              <a:gd name="connsiteY8" fmla="*/ 0 h 6856458"/>
              <a:gd name="connsiteX0" fmla="*/ 1149350 w 3818145"/>
              <a:gd name="connsiteY0" fmla="*/ 0 h 6850916"/>
              <a:gd name="connsiteX1" fmla="*/ 3812603 w 3818145"/>
              <a:gd name="connsiteY1" fmla="*/ 0 h 6850916"/>
              <a:gd name="connsiteX2" fmla="*/ 3818145 w 3818145"/>
              <a:gd name="connsiteY2" fmla="*/ 6850916 h 6850916"/>
              <a:gd name="connsiteX3" fmla="*/ 638874 w 3818145"/>
              <a:gd name="connsiteY3" fmla="*/ 6846888 h 6850916"/>
              <a:gd name="connsiteX4" fmla="*/ 153289 w 3818145"/>
              <a:gd name="connsiteY4" fmla="*/ 6361367 h 6850916"/>
              <a:gd name="connsiteX5" fmla="*/ 0 w 3818145"/>
              <a:gd name="connsiteY5" fmla="*/ 6289231 h 6850916"/>
              <a:gd name="connsiteX6" fmla="*/ 0 w 3818145"/>
              <a:gd name="connsiteY6" fmla="*/ 1454150 h 6850916"/>
              <a:gd name="connsiteX7" fmla="*/ 106871 w 3818145"/>
              <a:gd name="connsiteY7" fmla="*/ 1173099 h 6850916"/>
              <a:gd name="connsiteX8" fmla="*/ 1149350 w 3818145"/>
              <a:gd name="connsiteY8" fmla="*/ 0 h 685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8145" h="6850916">
                <a:moveTo>
                  <a:pt x="1149350" y="0"/>
                </a:moveTo>
                <a:lnTo>
                  <a:pt x="3812603" y="0"/>
                </a:lnTo>
                <a:cubicBezTo>
                  <a:pt x="3814450" y="2285486"/>
                  <a:pt x="3816298" y="4565430"/>
                  <a:pt x="3818145" y="6850916"/>
                </a:cubicBezTo>
                <a:lnTo>
                  <a:pt x="638874" y="6846888"/>
                </a:lnTo>
                <a:lnTo>
                  <a:pt x="153289" y="6361367"/>
                </a:lnTo>
                <a:cubicBezTo>
                  <a:pt x="112105" y="6320270"/>
                  <a:pt x="57916" y="6294768"/>
                  <a:pt x="0" y="6289231"/>
                </a:cubicBezTo>
                <a:lnTo>
                  <a:pt x="0" y="1454150"/>
                </a:lnTo>
                <a:cubicBezTo>
                  <a:pt x="40" y="1350550"/>
                  <a:pt x="38062" y="1250550"/>
                  <a:pt x="106871" y="1173099"/>
                </a:cubicBezTo>
                <a:lnTo>
                  <a:pt x="1149350" y="0"/>
                </a:lnTo>
                <a:close/>
              </a:path>
            </a:pathLst>
          </a:custGeom>
          <a:solidFill>
            <a:schemeClr val="tx2"/>
          </a:solidFill>
        </p:spPr>
        <p:txBody>
          <a:bodyPr wrap="square" anchor="ctr">
            <a:noAutofit/>
          </a:bodyPr>
          <a:lstStyle>
            <a:lvl1pPr algn="ctr">
              <a:buNone/>
              <a:defRPr>
                <a:latin typeface="+mn-lt"/>
              </a:defRPr>
            </a:lvl1pPr>
          </a:lstStyle>
          <a:p>
            <a:endParaRPr lang="en-US"/>
          </a:p>
        </p:txBody>
      </p:sp>
      <p:sp>
        <p:nvSpPr>
          <p:cNvPr id="13" name="Text Placeholder 6">
            <a:extLst>
              <a:ext uri="{FF2B5EF4-FFF2-40B4-BE49-F238E27FC236}">
                <a16:creationId xmlns:a16="http://schemas.microsoft.com/office/drawing/2014/main" id="{1180FE05-5C72-FF47-8EF2-63ACC5D36515}"/>
              </a:ext>
            </a:extLst>
          </p:cNvPr>
          <p:cNvSpPr>
            <a:spLocks noGrp="1"/>
          </p:cNvSpPr>
          <p:nvPr>
            <p:ph type="body" sz="quarter" idx="10" hasCustomPrompt="1"/>
          </p:nvPr>
        </p:nvSpPr>
        <p:spPr>
          <a:xfrm>
            <a:off x="381744" y="904554"/>
            <a:ext cx="7801557" cy="605294"/>
          </a:xfrm>
          <a:prstGeom prst="rect">
            <a:avLst/>
          </a:prstGeom>
        </p:spPr>
        <p:txBody>
          <a:bodyPr anchor="t">
            <a:spAutoFit/>
          </a:bodyPr>
          <a:lstStyle>
            <a:lvl1pPr marL="0" indent="0">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4" name="Title 1">
            <a:extLst>
              <a:ext uri="{FF2B5EF4-FFF2-40B4-BE49-F238E27FC236}">
                <a16:creationId xmlns:a16="http://schemas.microsoft.com/office/drawing/2014/main" id="{52AD82EC-204A-A84A-94E1-78E0F0E55B00}"/>
              </a:ext>
            </a:extLst>
          </p:cNvPr>
          <p:cNvSpPr>
            <a:spLocks noGrp="1"/>
          </p:cNvSpPr>
          <p:nvPr>
            <p:ph type="title" hasCustomPrompt="1"/>
          </p:nvPr>
        </p:nvSpPr>
        <p:spPr>
          <a:xfrm>
            <a:off x="381744" y="329761"/>
            <a:ext cx="7801557" cy="515526"/>
          </a:xfrm>
          <a:prstGeom prst="rect">
            <a:avLst/>
          </a:prstGeom>
        </p:spPr>
        <p:txBody>
          <a:bodyPr wrap="square" anchor="t">
            <a:spAutoFit/>
          </a:bodyPr>
          <a:lstStyle>
            <a:lvl1pPr>
              <a:lnSpc>
                <a:spcPts val="3300"/>
              </a:lnSpc>
              <a:defRPr>
                <a:latin typeface="+mn-lt"/>
              </a:defRPr>
            </a:lvl1pPr>
          </a:lstStyle>
          <a:p>
            <a:r>
              <a:rPr lang="en-US" dirty="0"/>
              <a:t>Click to edit title</a:t>
            </a:r>
          </a:p>
        </p:txBody>
      </p:sp>
      <p:sp>
        <p:nvSpPr>
          <p:cNvPr id="6" name="Text Placeholder 2">
            <a:extLst>
              <a:ext uri="{FF2B5EF4-FFF2-40B4-BE49-F238E27FC236}">
                <a16:creationId xmlns:a16="http://schemas.microsoft.com/office/drawing/2014/main" id="{5F93989A-06DC-5D46-B7FD-F52D76FDF8D3}"/>
              </a:ext>
            </a:extLst>
          </p:cNvPr>
          <p:cNvSpPr>
            <a:spLocks noGrp="1"/>
          </p:cNvSpPr>
          <p:nvPr>
            <p:ph type="body" sz="quarter" idx="17"/>
          </p:nvPr>
        </p:nvSpPr>
        <p:spPr>
          <a:xfrm>
            <a:off x="384048" y="1787525"/>
            <a:ext cx="7801557" cy="1641475"/>
          </a:xfrm>
          <a:prstGeom prst="rect">
            <a:avLst/>
          </a:prstGeom>
        </p:spPr>
        <p:txBody>
          <a:bodyPr wrap="square">
            <a:spAutoFit/>
          </a:bodyPr>
          <a:lstStyle>
            <a:lvl1pPr marL="174625" indent="-174625">
              <a:buClr>
                <a:schemeClr val="bg2"/>
              </a:buClr>
              <a:buFont typeface="Arial" panose="020B0604020202020204" pitchFamily="34" charset="0"/>
              <a:buChar char="•"/>
              <a:tabLst/>
              <a:defRPr>
                <a:solidFill>
                  <a:schemeClr val="bg2"/>
                </a:solidFill>
                <a:latin typeface="+mn-lt"/>
              </a:defRPr>
            </a:lvl1pPr>
            <a:lvl2pPr marL="342900" indent="-168275">
              <a:buClr>
                <a:schemeClr val="bg2"/>
              </a:buClr>
              <a:buSzPct val="100000"/>
              <a:buFont typeface="Arial" panose="020B0604020202020204" pitchFamily="34" charset="0"/>
              <a:buChar char="•"/>
              <a:tabLst/>
              <a:defRPr>
                <a:solidFill>
                  <a:schemeClr val="bg2"/>
                </a:solidFill>
                <a:latin typeface="+mn-lt"/>
              </a:defRPr>
            </a:lvl2pPr>
            <a:lvl3pPr marL="460375" indent="-117475">
              <a:buClr>
                <a:schemeClr val="bg2"/>
              </a:buClr>
              <a:buSzPct val="100000"/>
              <a:buFont typeface="Arial" panose="020B0604020202020204" pitchFamily="34" charset="0"/>
              <a:buChar char="•"/>
              <a:tabLst/>
              <a:defRPr>
                <a:solidFill>
                  <a:schemeClr val="bg2"/>
                </a:solidFill>
                <a:latin typeface="+mn-lt"/>
              </a:defRPr>
            </a:lvl3pPr>
            <a:lvl4pPr marL="576263" indent="-115888">
              <a:buClr>
                <a:schemeClr val="bg2"/>
              </a:buClr>
              <a:buFont typeface="Arial" panose="020B0604020202020204" pitchFamily="34" charset="0"/>
              <a:buChar char="•"/>
              <a:tabLst/>
              <a:defRPr>
                <a:solidFill>
                  <a:schemeClr val="bg2"/>
                </a:solidFill>
                <a:latin typeface="+mn-lt"/>
              </a:defRPr>
            </a:lvl4pPr>
            <a:lvl5pPr marL="687388" indent="-111125">
              <a:buClr>
                <a:schemeClr val="bg2"/>
              </a:buClr>
              <a:buFont typeface="Arial" panose="020B0604020202020204" pitchFamily="34" charset="0"/>
              <a:buChar char="•"/>
              <a:tabLst/>
              <a:defRPr>
                <a:solidFill>
                  <a:schemeClr val="bg2"/>
                </a:solidFill>
                <a:latin typeface="+mn-lt"/>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545294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3150118-62F0-8A44-8B7B-E1040003843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51"/>
          <a:stretch/>
        </p:blipFill>
        <p:spPr>
          <a:xfrm>
            <a:off x="7796301" y="498602"/>
            <a:ext cx="6287999" cy="6210300"/>
          </a:xfrm>
          <a:prstGeom prst="rect">
            <a:avLst/>
          </a:prstGeom>
          <a:effectLst>
            <a:outerShdw blurRad="127000" dist="38100" dir="2700000" algn="tl" rotWithShape="0">
              <a:prstClr val="black">
                <a:alpha val="20000"/>
              </a:prstClr>
            </a:outerShdw>
          </a:effectLst>
        </p:spPr>
      </p:pic>
      <p:sp>
        <p:nvSpPr>
          <p:cNvPr id="12" name="Picture Placeholder 11">
            <a:extLst>
              <a:ext uri="{FF2B5EF4-FFF2-40B4-BE49-F238E27FC236}">
                <a16:creationId xmlns:a16="http://schemas.microsoft.com/office/drawing/2014/main" id="{EBDE0698-B0E1-AE48-B65F-5F1CAFEDACC8}"/>
              </a:ext>
            </a:extLst>
          </p:cNvPr>
          <p:cNvSpPr>
            <a:spLocks noGrp="1"/>
          </p:cNvSpPr>
          <p:nvPr>
            <p:ph type="pic" sz="quarter" idx="16"/>
          </p:nvPr>
        </p:nvSpPr>
        <p:spPr>
          <a:xfrm>
            <a:off x="7855296" y="1137956"/>
            <a:ext cx="5526408" cy="5525075"/>
          </a:xfrm>
          <a:custGeom>
            <a:avLst/>
            <a:gdLst>
              <a:gd name="connsiteX0" fmla="*/ 1768317 w 5526408"/>
              <a:gd name="connsiteY0" fmla="*/ 2 h 5525075"/>
              <a:gd name="connsiteX1" fmla="*/ 3757899 w 5526408"/>
              <a:gd name="connsiteY1" fmla="*/ 2 h 5525075"/>
              <a:gd name="connsiteX2" fmla="*/ 4012407 w 5526408"/>
              <a:gd name="connsiteY2" fmla="*/ 105349 h 5525075"/>
              <a:gd name="connsiteX3" fmla="*/ 5421060 w 5526408"/>
              <a:gd name="connsiteY3" fmla="*/ 1514477 h 5525075"/>
              <a:gd name="connsiteX4" fmla="*/ 5526406 w 5526408"/>
              <a:gd name="connsiteY4" fmla="*/ 1768318 h 5525075"/>
              <a:gd name="connsiteX5" fmla="*/ 5526406 w 5526408"/>
              <a:gd name="connsiteY5" fmla="*/ 3757901 h 5525075"/>
              <a:gd name="connsiteX6" fmla="*/ 5421060 w 5526408"/>
              <a:gd name="connsiteY6" fmla="*/ 4012409 h 5525075"/>
              <a:gd name="connsiteX7" fmla="*/ 4089750 w 5526408"/>
              <a:gd name="connsiteY7" fmla="*/ 5343527 h 5525075"/>
              <a:gd name="connsiteX8" fmla="*/ 4042125 w 5526408"/>
              <a:gd name="connsiteY8" fmla="*/ 5391152 h 5525075"/>
              <a:gd name="connsiteX9" fmla="*/ 4013550 w 5526408"/>
              <a:gd name="connsiteY9" fmla="*/ 5419727 h 5525075"/>
              <a:gd name="connsiteX10" fmla="*/ 3759042 w 5526408"/>
              <a:gd name="connsiteY10" fmla="*/ 5525074 h 5525075"/>
              <a:gd name="connsiteX11" fmla="*/ 1767365 w 5526408"/>
              <a:gd name="connsiteY11" fmla="*/ 5525074 h 5525075"/>
              <a:gd name="connsiteX12" fmla="*/ 1512952 w 5526408"/>
              <a:gd name="connsiteY12" fmla="*/ 5419727 h 5525075"/>
              <a:gd name="connsiteX13" fmla="*/ 105348 w 5526408"/>
              <a:gd name="connsiteY13" fmla="*/ 4012409 h 5525075"/>
              <a:gd name="connsiteX14" fmla="*/ 1 w 5526408"/>
              <a:gd name="connsiteY14" fmla="*/ 3759044 h 5525075"/>
              <a:gd name="connsiteX15" fmla="*/ 1 w 5526408"/>
              <a:gd name="connsiteY15" fmla="*/ 1768318 h 5525075"/>
              <a:gd name="connsiteX16" fmla="*/ 105348 w 5526408"/>
              <a:gd name="connsiteY16" fmla="*/ 1512953 h 5525075"/>
              <a:gd name="connsiteX17" fmla="*/ 134970 w 5526408"/>
              <a:gd name="connsiteY17" fmla="*/ 1483330 h 5525075"/>
              <a:gd name="connsiteX18" fmla="*/ 134970 w 5526408"/>
              <a:gd name="connsiteY18" fmla="*/ 3442909 h 5525075"/>
              <a:gd name="connsiteX19" fmla="*/ 262796 w 5526408"/>
              <a:gd name="connsiteY19" fmla="*/ 3750185 h 5525075"/>
              <a:gd name="connsiteX20" fmla="*/ 1776223 w 5526408"/>
              <a:gd name="connsiteY20" fmla="*/ 5263994 h 5525075"/>
              <a:gd name="connsiteX21" fmla="*/ 2084738 w 5526408"/>
              <a:gd name="connsiteY21" fmla="*/ 5391819 h 5525075"/>
              <a:gd name="connsiteX22" fmla="*/ 4026885 w 5526408"/>
              <a:gd name="connsiteY22" fmla="*/ 5391819 h 5525075"/>
              <a:gd name="connsiteX23" fmla="*/ 4074510 w 5526408"/>
              <a:gd name="connsiteY23" fmla="*/ 5344194 h 5525075"/>
              <a:gd name="connsiteX24" fmla="*/ 2084738 w 5526408"/>
              <a:gd name="connsiteY24" fmla="*/ 5344194 h 5525075"/>
              <a:gd name="connsiteX25" fmla="*/ 1809751 w 5526408"/>
              <a:gd name="connsiteY25" fmla="*/ 5229894 h 5525075"/>
              <a:gd name="connsiteX26" fmla="*/ 296895 w 5526408"/>
              <a:gd name="connsiteY26" fmla="*/ 3716467 h 5525075"/>
              <a:gd name="connsiteX27" fmla="*/ 182595 w 5526408"/>
              <a:gd name="connsiteY27" fmla="*/ 3442814 h 5525075"/>
              <a:gd name="connsiteX28" fmla="*/ 182595 w 5526408"/>
              <a:gd name="connsiteY28" fmla="*/ 1435705 h 5525075"/>
              <a:gd name="connsiteX29" fmla="*/ 1514476 w 5526408"/>
              <a:gd name="connsiteY29" fmla="*/ 105349 h 5525075"/>
              <a:gd name="connsiteX30" fmla="*/ 1768317 w 5526408"/>
              <a:gd name="connsiteY30" fmla="*/ 2 h 552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408" h="5525075">
                <a:moveTo>
                  <a:pt x="1768317" y="2"/>
                </a:moveTo>
                <a:lnTo>
                  <a:pt x="3757899" y="2"/>
                </a:lnTo>
                <a:cubicBezTo>
                  <a:pt x="3853397" y="-247"/>
                  <a:pt x="3945027" y="37682"/>
                  <a:pt x="4012407" y="105349"/>
                </a:cubicBezTo>
                <a:lnTo>
                  <a:pt x="5421060" y="1514477"/>
                </a:lnTo>
                <a:cubicBezTo>
                  <a:pt x="5488630" y="1581657"/>
                  <a:pt x="5526549" y="1673040"/>
                  <a:pt x="5526406" y="1768318"/>
                </a:cubicBezTo>
                <a:lnTo>
                  <a:pt x="5526406" y="3757901"/>
                </a:lnTo>
                <a:cubicBezTo>
                  <a:pt x="5526739" y="3853408"/>
                  <a:pt x="5488802" y="3945076"/>
                  <a:pt x="5421060" y="4012409"/>
                </a:cubicBezTo>
                <a:lnTo>
                  <a:pt x="4089750" y="5343527"/>
                </a:lnTo>
                <a:lnTo>
                  <a:pt x="4042125" y="5391152"/>
                </a:lnTo>
                <a:lnTo>
                  <a:pt x="4013550" y="5419727"/>
                </a:lnTo>
                <a:cubicBezTo>
                  <a:pt x="3946170" y="5487402"/>
                  <a:pt x="3854540" y="5525331"/>
                  <a:pt x="3759042" y="5525074"/>
                </a:cubicBezTo>
                <a:lnTo>
                  <a:pt x="1767365" y="5525074"/>
                </a:lnTo>
                <a:cubicBezTo>
                  <a:pt x="1671991" y="5524845"/>
                  <a:pt x="1580561" y="5486993"/>
                  <a:pt x="1512952" y="5419727"/>
                </a:cubicBezTo>
                <a:lnTo>
                  <a:pt x="105348" y="4012409"/>
                </a:lnTo>
                <a:cubicBezTo>
                  <a:pt x="37971" y="3945296"/>
                  <a:pt x="67" y="3854141"/>
                  <a:pt x="1" y="3759044"/>
                </a:cubicBezTo>
                <a:lnTo>
                  <a:pt x="1" y="1768318"/>
                </a:lnTo>
                <a:cubicBezTo>
                  <a:pt x="-24" y="1672621"/>
                  <a:pt x="37853" y="1580800"/>
                  <a:pt x="105348" y="1512953"/>
                </a:cubicBezTo>
                <a:lnTo>
                  <a:pt x="134970" y="1483330"/>
                </a:lnTo>
                <a:lnTo>
                  <a:pt x="134970" y="3442909"/>
                </a:lnTo>
                <a:cubicBezTo>
                  <a:pt x="135039" y="3558257"/>
                  <a:pt x="181036" y="3668823"/>
                  <a:pt x="262796" y="3750185"/>
                </a:cubicBezTo>
                <a:lnTo>
                  <a:pt x="1776223" y="5263994"/>
                </a:lnTo>
                <a:cubicBezTo>
                  <a:pt x="1858224" y="5345556"/>
                  <a:pt x="1969085" y="5391486"/>
                  <a:pt x="2084738" y="5391819"/>
                </a:cubicBezTo>
                <a:lnTo>
                  <a:pt x="4026885" y="5391819"/>
                </a:lnTo>
                <a:lnTo>
                  <a:pt x="4074510" y="5344194"/>
                </a:lnTo>
                <a:lnTo>
                  <a:pt x="2084738" y="5344194"/>
                </a:lnTo>
                <a:cubicBezTo>
                  <a:pt x="1981601" y="5343775"/>
                  <a:pt x="1882798" y="5302703"/>
                  <a:pt x="1809751" y="5229894"/>
                </a:cubicBezTo>
                <a:lnTo>
                  <a:pt x="296895" y="3716467"/>
                </a:lnTo>
                <a:cubicBezTo>
                  <a:pt x="223899" y="3644096"/>
                  <a:pt x="182762" y="3545607"/>
                  <a:pt x="182595" y="3442814"/>
                </a:cubicBezTo>
                <a:lnTo>
                  <a:pt x="182595" y="1435705"/>
                </a:lnTo>
                <a:lnTo>
                  <a:pt x="1514476" y="105349"/>
                </a:lnTo>
                <a:cubicBezTo>
                  <a:pt x="1581656" y="37783"/>
                  <a:pt x="1673039" y="-143"/>
                  <a:pt x="1768317" y="2"/>
                </a:cubicBezTo>
                <a:close/>
              </a:path>
            </a:pathLst>
          </a:custGeom>
          <a:solidFill>
            <a:schemeClr val="tx2"/>
          </a:solidFill>
        </p:spPr>
        <p:txBody>
          <a:bodyPr wrap="square" anchor="ctr">
            <a:noAutofit/>
          </a:bodyPr>
          <a:lstStyle>
            <a:lvl1pPr algn="ctr">
              <a:buFontTx/>
              <a:buNone/>
              <a:defRPr>
                <a:latin typeface="+mn-lt"/>
              </a:defRPr>
            </a:lvl1pPr>
          </a:lstStyle>
          <a:p>
            <a:endParaRPr lang="en-US"/>
          </a:p>
        </p:txBody>
      </p:sp>
      <p:sp>
        <p:nvSpPr>
          <p:cNvPr id="11" name="Text Placeholder 6">
            <a:extLst>
              <a:ext uri="{FF2B5EF4-FFF2-40B4-BE49-F238E27FC236}">
                <a16:creationId xmlns:a16="http://schemas.microsoft.com/office/drawing/2014/main" id="{8FB65F8E-766C-9C46-9F19-2F86DBB00F6F}"/>
              </a:ext>
            </a:extLst>
          </p:cNvPr>
          <p:cNvSpPr>
            <a:spLocks noGrp="1"/>
          </p:cNvSpPr>
          <p:nvPr>
            <p:ph type="body" sz="quarter" idx="10" hasCustomPrompt="1"/>
          </p:nvPr>
        </p:nvSpPr>
        <p:spPr>
          <a:xfrm>
            <a:off x="381744" y="904554"/>
            <a:ext cx="7801557" cy="605294"/>
          </a:xfrm>
          <a:prstGeom prst="rect">
            <a:avLst/>
          </a:prstGeom>
        </p:spPr>
        <p:txBody>
          <a:bodyPr anchor="t">
            <a:spAutoFit/>
          </a:bodyPr>
          <a:lstStyle>
            <a:lvl1pPr marL="0" indent="0">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6" name="Title 1">
            <a:extLst>
              <a:ext uri="{FF2B5EF4-FFF2-40B4-BE49-F238E27FC236}">
                <a16:creationId xmlns:a16="http://schemas.microsoft.com/office/drawing/2014/main" id="{0366F9D1-B50C-BF44-8FC6-E654482824EF}"/>
              </a:ext>
            </a:extLst>
          </p:cNvPr>
          <p:cNvSpPr>
            <a:spLocks noGrp="1"/>
          </p:cNvSpPr>
          <p:nvPr>
            <p:ph type="title" hasCustomPrompt="1"/>
          </p:nvPr>
        </p:nvSpPr>
        <p:spPr>
          <a:xfrm>
            <a:off x="381744" y="329761"/>
            <a:ext cx="7801557" cy="515526"/>
          </a:xfrm>
          <a:prstGeom prst="rect">
            <a:avLst/>
          </a:prstGeom>
        </p:spPr>
        <p:txBody>
          <a:bodyPr wrap="square" anchor="t">
            <a:spAutoFit/>
          </a:bodyPr>
          <a:lstStyle>
            <a:lvl1pPr>
              <a:lnSpc>
                <a:spcPts val="3300"/>
              </a:lnSpc>
              <a:defRPr>
                <a:latin typeface="+mn-lt"/>
              </a:defRPr>
            </a:lvl1pPr>
          </a:lstStyle>
          <a:p>
            <a:r>
              <a:rPr lang="en-US" dirty="0"/>
              <a:t>Click to edit title</a:t>
            </a:r>
          </a:p>
        </p:txBody>
      </p:sp>
      <p:sp>
        <p:nvSpPr>
          <p:cNvPr id="8" name="Text Placeholder 2">
            <a:extLst>
              <a:ext uri="{FF2B5EF4-FFF2-40B4-BE49-F238E27FC236}">
                <a16:creationId xmlns:a16="http://schemas.microsoft.com/office/drawing/2014/main" id="{8799E190-A2F6-F44B-85B3-267B407EBFD3}"/>
              </a:ext>
            </a:extLst>
          </p:cNvPr>
          <p:cNvSpPr>
            <a:spLocks noGrp="1"/>
          </p:cNvSpPr>
          <p:nvPr>
            <p:ph type="body" sz="quarter" idx="17"/>
          </p:nvPr>
        </p:nvSpPr>
        <p:spPr>
          <a:xfrm>
            <a:off x="384048" y="1787525"/>
            <a:ext cx="7185795" cy="1641475"/>
          </a:xfrm>
          <a:prstGeom prst="rect">
            <a:avLst/>
          </a:prstGeom>
        </p:spPr>
        <p:txBody>
          <a:bodyPr wrap="square">
            <a:spAutoFit/>
          </a:bodyPr>
          <a:lstStyle>
            <a:lvl1pPr marL="174625" indent="-174625">
              <a:buClr>
                <a:schemeClr val="bg2"/>
              </a:buClr>
              <a:buFont typeface="Arial" panose="020B0604020202020204" pitchFamily="34" charset="0"/>
              <a:buChar char="•"/>
              <a:tabLst/>
              <a:defRPr>
                <a:solidFill>
                  <a:schemeClr val="bg2"/>
                </a:solidFill>
                <a:latin typeface="+mn-lt"/>
              </a:defRPr>
            </a:lvl1pPr>
            <a:lvl2pPr marL="342900" indent="-168275">
              <a:buClr>
                <a:schemeClr val="bg2"/>
              </a:buClr>
              <a:buSzPct val="100000"/>
              <a:buFont typeface="Arial" panose="020B0604020202020204" pitchFamily="34" charset="0"/>
              <a:buChar char="•"/>
              <a:tabLst/>
              <a:defRPr>
                <a:solidFill>
                  <a:schemeClr val="bg2"/>
                </a:solidFill>
                <a:latin typeface="+mn-lt"/>
              </a:defRPr>
            </a:lvl2pPr>
            <a:lvl3pPr marL="460375" indent="-117475">
              <a:buClr>
                <a:schemeClr val="bg2"/>
              </a:buClr>
              <a:buSzPct val="100000"/>
              <a:buFont typeface="Arial" panose="020B0604020202020204" pitchFamily="34" charset="0"/>
              <a:buChar char="•"/>
              <a:tabLst/>
              <a:defRPr>
                <a:solidFill>
                  <a:schemeClr val="bg2"/>
                </a:solidFill>
                <a:latin typeface="+mn-lt"/>
              </a:defRPr>
            </a:lvl3pPr>
            <a:lvl4pPr marL="576263" indent="-115888">
              <a:buClr>
                <a:schemeClr val="bg2"/>
              </a:buClr>
              <a:buFont typeface="Arial" panose="020B0604020202020204" pitchFamily="34" charset="0"/>
              <a:buChar char="•"/>
              <a:tabLst/>
              <a:defRPr>
                <a:solidFill>
                  <a:schemeClr val="bg2"/>
                </a:solidFill>
                <a:latin typeface="+mn-lt"/>
              </a:defRPr>
            </a:lvl4pPr>
            <a:lvl5pPr marL="687388" indent="-111125">
              <a:buClr>
                <a:schemeClr val="bg2"/>
              </a:buClr>
              <a:buFont typeface="Arial" panose="020B0604020202020204" pitchFamily="34" charset="0"/>
              <a:buChar char="•"/>
              <a:tabLst/>
              <a:defRPr>
                <a:solidFill>
                  <a:schemeClr val="bg2"/>
                </a:solidFill>
                <a:latin typeface="+mn-lt"/>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570478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8CAB5A7-9E2D-084B-BB21-FDD2EA9D6809}"/>
              </a:ext>
            </a:extLst>
          </p:cNvPr>
          <p:cNvSpPr>
            <a:spLocks noGrp="1"/>
          </p:cNvSpPr>
          <p:nvPr>
            <p:ph type="pic" sz="quarter" idx="16"/>
          </p:nvPr>
        </p:nvSpPr>
        <p:spPr>
          <a:xfrm>
            <a:off x="7792283" y="-241395"/>
            <a:ext cx="3529739" cy="3529013"/>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38100">
            <a:solidFill>
              <a:schemeClr val="bg1"/>
            </a:solidFill>
          </a:ln>
          <a:effectLst>
            <a:outerShdw blurRad="127000" dist="38100" dir="2700000" algn="tl" rotWithShape="0">
              <a:prstClr val="black">
                <a:alpha val="20000"/>
              </a:prstClr>
            </a:outerShdw>
          </a:effectLst>
        </p:spPr>
        <p:txBody>
          <a:bodyPr wrap="square" anchor="ctr">
            <a:noAutofit/>
          </a:bodyPr>
          <a:lstStyle>
            <a:lvl1pPr algn="ctr">
              <a:buNone/>
              <a:defRPr>
                <a:latin typeface="+mn-lt"/>
              </a:defRPr>
            </a:lvl1pPr>
          </a:lstStyle>
          <a:p>
            <a:endParaRPr lang="en-US"/>
          </a:p>
        </p:txBody>
      </p:sp>
      <p:pic>
        <p:nvPicPr>
          <p:cNvPr id="10" name="Graphic 9">
            <a:extLst>
              <a:ext uri="{FF2B5EF4-FFF2-40B4-BE49-F238E27FC236}">
                <a16:creationId xmlns:a16="http://schemas.microsoft.com/office/drawing/2014/main" id="{46CDCE90-0BC2-1546-B182-86CABE0C8B8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529"/>
          <a:stretch/>
        </p:blipFill>
        <p:spPr>
          <a:xfrm>
            <a:off x="9017866" y="2145383"/>
            <a:ext cx="5053733" cy="4977587"/>
          </a:xfrm>
          <a:prstGeom prst="rect">
            <a:avLst/>
          </a:prstGeom>
          <a:effectLst>
            <a:outerShdw blurRad="127000" dist="38100" dir="2700000" algn="tl" rotWithShape="0">
              <a:prstClr val="black">
                <a:alpha val="20000"/>
              </a:prstClr>
            </a:outerShdw>
          </a:effectLst>
        </p:spPr>
      </p:pic>
      <p:sp>
        <p:nvSpPr>
          <p:cNvPr id="11" name="Picture Placeholder 10">
            <a:extLst>
              <a:ext uri="{FF2B5EF4-FFF2-40B4-BE49-F238E27FC236}">
                <a16:creationId xmlns:a16="http://schemas.microsoft.com/office/drawing/2014/main" id="{15866904-EC61-A548-B523-83EE6B2C8379}"/>
              </a:ext>
            </a:extLst>
          </p:cNvPr>
          <p:cNvSpPr>
            <a:spLocks noGrp="1"/>
          </p:cNvSpPr>
          <p:nvPr>
            <p:ph type="pic" sz="quarter" idx="17"/>
          </p:nvPr>
        </p:nvSpPr>
        <p:spPr>
          <a:xfrm>
            <a:off x="9052120" y="2674197"/>
            <a:ext cx="4429444" cy="4428376"/>
          </a:xfrm>
          <a:custGeom>
            <a:avLst/>
            <a:gdLst>
              <a:gd name="connsiteX0" fmla="*/ 1768317 w 5526408"/>
              <a:gd name="connsiteY0" fmla="*/ 2 h 5525075"/>
              <a:gd name="connsiteX1" fmla="*/ 3757899 w 5526408"/>
              <a:gd name="connsiteY1" fmla="*/ 2 h 5525075"/>
              <a:gd name="connsiteX2" fmla="*/ 4012407 w 5526408"/>
              <a:gd name="connsiteY2" fmla="*/ 105349 h 5525075"/>
              <a:gd name="connsiteX3" fmla="*/ 5421060 w 5526408"/>
              <a:gd name="connsiteY3" fmla="*/ 1514477 h 5525075"/>
              <a:gd name="connsiteX4" fmla="*/ 5526406 w 5526408"/>
              <a:gd name="connsiteY4" fmla="*/ 1768318 h 5525075"/>
              <a:gd name="connsiteX5" fmla="*/ 5526406 w 5526408"/>
              <a:gd name="connsiteY5" fmla="*/ 3757901 h 5525075"/>
              <a:gd name="connsiteX6" fmla="*/ 5421060 w 5526408"/>
              <a:gd name="connsiteY6" fmla="*/ 4012409 h 5525075"/>
              <a:gd name="connsiteX7" fmla="*/ 4089750 w 5526408"/>
              <a:gd name="connsiteY7" fmla="*/ 5343527 h 5525075"/>
              <a:gd name="connsiteX8" fmla="*/ 4042125 w 5526408"/>
              <a:gd name="connsiteY8" fmla="*/ 5391152 h 5525075"/>
              <a:gd name="connsiteX9" fmla="*/ 4013550 w 5526408"/>
              <a:gd name="connsiteY9" fmla="*/ 5419727 h 5525075"/>
              <a:gd name="connsiteX10" fmla="*/ 3759042 w 5526408"/>
              <a:gd name="connsiteY10" fmla="*/ 5525074 h 5525075"/>
              <a:gd name="connsiteX11" fmla="*/ 1767365 w 5526408"/>
              <a:gd name="connsiteY11" fmla="*/ 5525074 h 5525075"/>
              <a:gd name="connsiteX12" fmla="*/ 1512952 w 5526408"/>
              <a:gd name="connsiteY12" fmla="*/ 5419727 h 5525075"/>
              <a:gd name="connsiteX13" fmla="*/ 105348 w 5526408"/>
              <a:gd name="connsiteY13" fmla="*/ 4012409 h 5525075"/>
              <a:gd name="connsiteX14" fmla="*/ 1 w 5526408"/>
              <a:gd name="connsiteY14" fmla="*/ 3759044 h 5525075"/>
              <a:gd name="connsiteX15" fmla="*/ 1 w 5526408"/>
              <a:gd name="connsiteY15" fmla="*/ 1768318 h 5525075"/>
              <a:gd name="connsiteX16" fmla="*/ 105348 w 5526408"/>
              <a:gd name="connsiteY16" fmla="*/ 1512953 h 5525075"/>
              <a:gd name="connsiteX17" fmla="*/ 134970 w 5526408"/>
              <a:gd name="connsiteY17" fmla="*/ 1483330 h 5525075"/>
              <a:gd name="connsiteX18" fmla="*/ 134970 w 5526408"/>
              <a:gd name="connsiteY18" fmla="*/ 3442909 h 5525075"/>
              <a:gd name="connsiteX19" fmla="*/ 262796 w 5526408"/>
              <a:gd name="connsiteY19" fmla="*/ 3750185 h 5525075"/>
              <a:gd name="connsiteX20" fmla="*/ 1776223 w 5526408"/>
              <a:gd name="connsiteY20" fmla="*/ 5263994 h 5525075"/>
              <a:gd name="connsiteX21" fmla="*/ 2084738 w 5526408"/>
              <a:gd name="connsiteY21" fmla="*/ 5391819 h 5525075"/>
              <a:gd name="connsiteX22" fmla="*/ 4026885 w 5526408"/>
              <a:gd name="connsiteY22" fmla="*/ 5391819 h 5525075"/>
              <a:gd name="connsiteX23" fmla="*/ 4074510 w 5526408"/>
              <a:gd name="connsiteY23" fmla="*/ 5344194 h 5525075"/>
              <a:gd name="connsiteX24" fmla="*/ 2084738 w 5526408"/>
              <a:gd name="connsiteY24" fmla="*/ 5344194 h 5525075"/>
              <a:gd name="connsiteX25" fmla="*/ 1809751 w 5526408"/>
              <a:gd name="connsiteY25" fmla="*/ 5229894 h 5525075"/>
              <a:gd name="connsiteX26" fmla="*/ 296895 w 5526408"/>
              <a:gd name="connsiteY26" fmla="*/ 3716467 h 5525075"/>
              <a:gd name="connsiteX27" fmla="*/ 182595 w 5526408"/>
              <a:gd name="connsiteY27" fmla="*/ 3442814 h 5525075"/>
              <a:gd name="connsiteX28" fmla="*/ 182595 w 5526408"/>
              <a:gd name="connsiteY28" fmla="*/ 1435705 h 5525075"/>
              <a:gd name="connsiteX29" fmla="*/ 1514476 w 5526408"/>
              <a:gd name="connsiteY29" fmla="*/ 105349 h 5525075"/>
              <a:gd name="connsiteX30" fmla="*/ 1768317 w 5526408"/>
              <a:gd name="connsiteY30" fmla="*/ 2 h 552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6408" h="5525075">
                <a:moveTo>
                  <a:pt x="1768317" y="2"/>
                </a:moveTo>
                <a:lnTo>
                  <a:pt x="3757899" y="2"/>
                </a:lnTo>
                <a:cubicBezTo>
                  <a:pt x="3853397" y="-247"/>
                  <a:pt x="3945027" y="37682"/>
                  <a:pt x="4012407" y="105349"/>
                </a:cubicBezTo>
                <a:lnTo>
                  <a:pt x="5421060" y="1514477"/>
                </a:lnTo>
                <a:cubicBezTo>
                  <a:pt x="5488630" y="1581657"/>
                  <a:pt x="5526549" y="1673040"/>
                  <a:pt x="5526406" y="1768318"/>
                </a:cubicBezTo>
                <a:lnTo>
                  <a:pt x="5526406" y="3757901"/>
                </a:lnTo>
                <a:cubicBezTo>
                  <a:pt x="5526739" y="3853408"/>
                  <a:pt x="5488802" y="3945076"/>
                  <a:pt x="5421060" y="4012409"/>
                </a:cubicBezTo>
                <a:lnTo>
                  <a:pt x="4089750" y="5343527"/>
                </a:lnTo>
                <a:lnTo>
                  <a:pt x="4042125" y="5391152"/>
                </a:lnTo>
                <a:lnTo>
                  <a:pt x="4013550" y="5419727"/>
                </a:lnTo>
                <a:cubicBezTo>
                  <a:pt x="3946170" y="5487402"/>
                  <a:pt x="3854540" y="5525331"/>
                  <a:pt x="3759042" y="5525074"/>
                </a:cubicBezTo>
                <a:lnTo>
                  <a:pt x="1767365" y="5525074"/>
                </a:lnTo>
                <a:cubicBezTo>
                  <a:pt x="1671991" y="5524845"/>
                  <a:pt x="1580561" y="5486993"/>
                  <a:pt x="1512952" y="5419727"/>
                </a:cubicBezTo>
                <a:lnTo>
                  <a:pt x="105348" y="4012409"/>
                </a:lnTo>
                <a:cubicBezTo>
                  <a:pt x="37971" y="3945296"/>
                  <a:pt x="67" y="3854141"/>
                  <a:pt x="1" y="3759044"/>
                </a:cubicBezTo>
                <a:lnTo>
                  <a:pt x="1" y="1768318"/>
                </a:lnTo>
                <a:cubicBezTo>
                  <a:pt x="-24" y="1672621"/>
                  <a:pt x="37853" y="1580800"/>
                  <a:pt x="105348" y="1512953"/>
                </a:cubicBezTo>
                <a:lnTo>
                  <a:pt x="134970" y="1483330"/>
                </a:lnTo>
                <a:lnTo>
                  <a:pt x="134970" y="3442909"/>
                </a:lnTo>
                <a:cubicBezTo>
                  <a:pt x="135039" y="3558257"/>
                  <a:pt x="181036" y="3668823"/>
                  <a:pt x="262796" y="3750185"/>
                </a:cubicBezTo>
                <a:lnTo>
                  <a:pt x="1776223" y="5263994"/>
                </a:lnTo>
                <a:cubicBezTo>
                  <a:pt x="1858224" y="5345556"/>
                  <a:pt x="1969085" y="5391486"/>
                  <a:pt x="2084738" y="5391819"/>
                </a:cubicBezTo>
                <a:lnTo>
                  <a:pt x="4026885" y="5391819"/>
                </a:lnTo>
                <a:lnTo>
                  <a:pt x="4074510" y="5344194"/>
                </a:lnTo>
                <a:lnTo>
                  <a:pt x="2084738" y="5344194"/>
                </a:lnTo>
                <a:cubicBezTo>
                  <a:pt x="1981601" y="5343775"/>
                  <a:pt x="1882798" y="5302703"/>
                  <a:pt x="1809751" y="5229894"/>
                </a:cubicBezTo>
                <a:lnTo>
                  <a:pt x="296895" y="3716467"/>
                </a:lnTo>
                <a:cubicBezTo>
                  <a:pt x="223899" y="3644096"/>
                  <a:pt x="182762" y="3545607"/>
                  <a:pt x="182595" y="3442814"/>
                </a:cubicBezTo>
                <a:lnTo>
                  <a:pt x="182595" y="1435705"/>
                </a:lnTo>
                <a:lnTo>
                  <a:pt x="1514476" y="105349"/>
                </a:lnTo>
                <a:cubicBezTo>
                  <a:pt x="1581656" y="37783"/>
                  <a:pt x="1673039" y="-143"/>
                  <a:pt x="1768317" y="2"/>
                </a:cubicBezTo>
                <a:close/>
              </a:path>
            </a:pathLst>
          </a:custGeom>
          <a:solidFill>
            <a:schemeClr val="tx2"/>
          </a:solidFill>
        </p:spPr>
        <p:txBody>
          <a:bodyPr wrap="square" anchor="ctr">
            <a:noAutofit/>
          </a:bodyPr>
          <a:lstStyle>
            <a:lvl1pPr algn="ctr">
              <a:buFontTx/>
              <a:buNone/>
              <a:defRPr>
                <a:latin typeface="+mn-lt"/>
              </a:defRPr>
            </a:lvl1pPr>
          </a:lstStyle>
          <a:p>
            <a:endParaRPr lang="en-US"/>
          </a:p>
        </p:txBody>
      </p:sp>
      <p:sp>
        <p:nvSpPr>
          <p:cNvPr id="17" name="Text Placeholder 6">
            <a:extLst>
              <a:ext uri="{FF2B5EF4-FFF2-40B4-BE49-F238E27FC236}">
                <a16:creationId xmlns:a16="http://schemas.microsoft.com/office/drawing/2014/main" id="{55F6DE81-83CE-8B45-919E-CF8B0EEF4801}"/>
              </a:ext>
            </a:extLst>
          </p:cNvPr>
          <p:cNvSpPr>
            <a:spLocks noGrp="1"/>
          </p:cNvSpPr>
          <p:nvPr>
            <p:ph type="body" sz="quarter" idx="10" hasCustomPrompt="1"/>
          </p:nvPr>
        </p:nvSpPr>
        <p:spPr>
          <a:xfrm>
            <a:off x="381745" y="904554"/>
            <a:ext cx="7277584" cy="605294"/>
          </a:xfrm>
          <a:prstGeom prst="rect">
            <a:avLst/>
          </a:prstGeom>
        </p:spPr>
        <p:txBody>
          <a:bodyPr wrap="square" anchor="t">
            <a:spAutoFit/>
          </a:bodyPr>
          <a:lstStyle>
            <a:lvl1pPr marL="0" indent="0">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8" name="Title 1">
            <a:extLst>
              <a:ext uri="{FF2B5EF4-FFF2-40B4-BE49-F238E27FC236}">
                <a16:creationId xmlns:a16="http://schemas.microsoft.com/office/drawing/2014/main" id="{280F92AA-292A-DD43-ADF6-61A6EA35DE99}"/>
              </a:ext>
            </a:extLst>
          </p:cNvPr>
          <p:cNvSpPr>
            <a:spLocks noGrp="1"/>
          </p:cNvSpPr>
          <p:nvPr>
            <p:ph type="title" hasCustomPrompt="1"/>
          </p:nvPr>
        </p:nvSpPr>
        <p:spPr>
          <a:xfrm>
            <a:off x="381745" y="329761"/>
            <a:ext cx="7277584" cy="515526"/>
          </a:xfrm>
          <a:prstGeom prst="rect">
            <a:avLst/>
          </a:prstGeom>
        </p:spPr>
        <p:txBody>
          <a:bodyPr wrap="square" anchor="t">
            <a:spAutoFit/>
          </a:bodyPr>
          <a:lstStyle>
            <a:lvl1pPr>
              <a:lnSpc>
                <a:spcPts val="3300"/>
              </a:lnSpc>
              <a:defRPr>
                <a:latin typeface="+mn-lt"/>
              </a:defRPr>
            </a:lvl1pPr>
          </a:lstStyle>
          <a:p>
            <a:r>
              <a:rPr lang="en-US" dirty="0"/>
              <a:t>Click to edit title</a:t>
            </a:r>
          </a:p>
        </p:txBody>
      </p:sp>
      <p:sp>
        <p:nvSpPr>
          <p:cNvPr id="12" name="Text Placeholder 2">
            <a:extLst>
              <a:ext uri="{FF2B5EF4-FFF2-40B4-BE49-F238E27FC236}">
                <a16:creationId xmlns:a16="http://schemas.microsoft.com/office/drawing/2014/main" id="{AB649A59-EB59-D041-B699-B9299A2DF99D}"/>
              </a:ext>
            </a:extLst>
          </p:cNvPr>
          <p:cNvSpPr>
            <a:spLocks noGrp="1"/>
          </p:cNvSpPr>
          <p:nvPr>
            <p:ph type="body" sz="quarter" idx="18"/>
          </p:nvPr>
        </p:nvSpPr>
        <p:spPr>
          <a:xfrm>
            <a:off x="384048" y="1787525"/>
            <a:ext cx="7275281" cy="1641475"/>
          </a:xfrm>
          <a:prstGeom prst="rect">
            <a:avLst/>
          </a:prstGeom>
        </p:spPr>
        <p:txBody>
          <a:bodyPr wrap="square">
            <a:spAutoFit/>
          </a:bodyPr>
          <a:lstStyle>
            <a:lvl1pPr marL="174625" indent="-174625">
              <a:buClr>
                <a:schemeClr val="bg2"/>
              </a:buClr>
              <a:buFont typeface="Arial" panose="020B0604020202020204" pitchFamily="34" charset="0"/>
              <a:buChar char="•"/>
              <a:tabLst/>
              <a:defRPr>
                <a:solidFill>
                  <a:schemeClr val="bg2"/>
                </a:solidFill>
                <a:latin typeface="+mn-lt"/>
              </a:defRPr>
            </a:lvl1pPr>
            <a:lvl2pPr marL="342900" indent="-168275">
              <a:buClr>
                <a:schemeClr val="bg2"/>
              </a:buClr>
              <a:buSzPct val="100000"/>
              <a:buFont typeface="Arial" panose="020B0604020202020204" pitchFamily="34" charset="0"/>
              <a:buChar char="•"/>
              <a:tabLst/>
              <a:defRPr>
                <a:solidFill>
                  <a:schemeClr val="bg2"/>
                </a:solidFill>
                <a:latin typeface="+mn-lt"/>
              </a:defRPr>
            </a:lvl2pPr>
            <a:lvl3pPr marL="460375" indent="-117475">
              <a:buClr>
                <a:schemeClr val="bg2"/>
              </a:buClr>
              <a:buSzPct val="100000"/>
              <a:buFont typeface="Arial" panose="020B0604020202020204" pitchFamily="34" charset="0"/>
              <a:buChar char="•"/>
              <a:tabLst/>
              <a:defRPr>
                <a:solidFill>
                  <a:schemeClr val="bg2"/>
                </a:solidFill>
                <a:latin typeface="+mn-lt"/>
              </a:defRPr>
            </a:lvl3pPr>
            <a:lvl4pPr marL="576263" indent="-115888">
              <a:buClr>
                <a:schemeClr val="bg2"/>
              </a:buClr>
              <a:buFont typeface="Arial" panose="020B0604020202020204" pitchFamily="34" charset="0"/>
              <a:buChar char="•"/>
              <a:tabLst/>
              <a:defRPr>
                <a:solidFill>
                  <a:schemeClr val="bg2"/>
                </a:solidFill>
                <a:latin typeface="+mn-lt"/>
              </a:defRPr>
            </a:lvl4pPr>
            <a:lvl5pPr marL="687388" indent="-111125">
              <a:buClr>
                <a:schemeClr val="bg2"/>
              </a:buClr>
              <a:buFont typeface="Arial" panose="020B0604020202020204" pitchFamily="34" charset="0"/>
              <a:buChar char="•"/>
              <a:tabLst/>
              <a:defRPr>
                <a:solidFill>
                  <a:schemeClr val="bg2"/>
                </a:solidFill>
                <a:latin typeface="+mn-lt"/>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3624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F">
    <p:bg>
      <p:bgPr>
        <a:solidFill>
          <a:schemeClr val="bg1"/>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3A858405-81C4-AC41-9C11-BCA00D3553BB}"/>
              </a:ext>
            </a:extLst>
          </p:cNvPr>
          <p:cNvSpPr>
            <a:spLocks noGrp="1"/>
          </p:cNvSpPr>
          <p:nvPr>
            <p:ph type="body" sz="quarter" idx="11"/>
          </p:nvPr>
        </p:nvSpPr>
        <p:spPr>
          <a:xfrm>
            <a:off x="6934944" y="3118292"/>
            <a:ext cx="4403616" cy="338554"/>
          </a:xfrm>
          <a:prstGeom prst="rect">
            <a:avLst/>
          </a:prstGeom>
        </p:spPr>
        <p:txBody>
          <a:bodyPr anchor="t">
            <a:spAutoFit/>
          </a:bodyPr>
          <a:lstStyle>
            <a:lvl1pPr marL="0" indent="0">
              <a:buNone/>
              <a:defRPr sz="1600" b="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endParaRPr lang="en-US" dirty="0"/>
          </a:p>
        </p:txBody>
      </p:sp>
      <p:sp>
        <p:nvSpPr>
          <p:cNvPr id="7" name="Text Placeholder 6">
            <a:extLst>
              <a:ext uri="{FF2B5EF4-FFF2-40B4-BE49-F238E27FC236}">
                <a16:creationId xmlns:a16="http://schemas.microsoft.com/office/drawing/2014/main" id="{BD1C8562-49A2-F24B-A447-EF091B334DE4}"/>
              </a:ext>
            </a:extLst>
          </p:cNvPr>
          <p:cNvSpPr>
            <a:spLocks noGrp="1"/>
          </p:cNvSpPr>
          <p:nvPr>
            <p:ph type="body" sz="quarter" idx="12" hasCustomPrompt="1"/>
          </p:nvPr>
        </p:nvSpPr>
        <p:spPr>
          <a:xfrm>
            <a:off x="6934944" y="1937940"/>
            <a:ext cx="4403616" cy="861774"/>
          </a:xfrm>
          <a:prstGeom prst="rect">
            <a:avLst/>
          </a:prstGeom>
        </p:spPr>
        <p:txBody>
          <a:bodyPr anchor="t">
            <a:spAutoFit/>
          </a:bodyPr>
          <a:lstStyle>
            <a:lvl1pPr marL="0" indent="0">
              <a:lnSpc>
                <a:spcPts val="2000"/>
              </a:lnSpc>
              <a:buNone/>
              <a:defRPr sz="180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8" name="Title 1">
            <a:extLst>
              <a:ext uri="{FF2B5EF4-FFF2-40B4-BE49-F238E27FC236}">
                <a16:creationId xmlns:a16="http://schemas.microsoft.com/office/drawing/2014/main" id="{AFB17C5A-5767-5A45-9BBD-48DB91DEAB6E}"/>
              </a:ext>
            </a:extLst>
          </p:cNvPr>
          <p:cNvSpPr>
            <a:spLocks noGrp="1"/>
          </p:cNvSpPr>
          <p:nvPr>
            <p:ph type="title" hasCustomPrompt="1"/>
          </p:nvPr>
        </p:nvSpPr>
        <p:spPr>
          <a:xfrm>
            <a:off x="6934944" y="1371600"/>
            <a:ext cx="4403616" cy="515526"/>
          </a:xfrm>
          <a:prstGeom prst="rect">
            <a:avLst/>
          </a:prstGeom>
        </p:spPr>
        <p:txBody>
          <a:bodyPr anchor="t">
            <a:spAutoFit/>
          </a:bodyPr>
          <a:lstStyle>
            <a:lvl1pPr>
              <a:lnSpc>
                <a:spcPts val="3300"/>
              </a:lnSpc>
              <a:defRPr>
                <a:latin typeface="+mn-lt"/>
              </a:defRPr>
            </a:lvl1pPr>
          </a:lstStyle>
          <a:p>
            <a:r>
              <a:rPr lang="en-US" dirty="0"/>
              <a:t>Click to edit title</a:t>
            </a:r>
          </a:p>
        </p:txBody>
      </p:sp>
      <p:sp>
        <p:nvSpPr>
          <p:cNvPr id="14" name="Picture Placeholder 13">
            <a:extLst>
              <a:ext uri="{FF2B5EF4-FFF2-40B4-BE49-F238E27FC236}">
                <a16:creationId xmlns:a16="http://schemas.microsoft.com/office/drawing/2014/main" id="{C057FB67-20EE-1E4B-8B02-10AE7DCF9F86}"/>
              </a:ext>
            </a:extLst>
          </p:cNvPr>
          <p:cNvSpPr>
            <a:spLocks noGrp="1"/>
          </p:cNvSpPr>
          <p:nvPr>
            <p:ph type="pic" sz="quarter" idx="13"/>
          </p:nvPr>
        </p:nvSpPr>
        <p:spPr>
          <a:xfrm>
            <a:off x="0" y="-1591"/>
            <a:ext cx="6111089" cy="6859591"/>
          </a:xfrm>
          <a:custGeom>
            <a:avLst/>
            <a:gdLst>
              <a:gd name="connsiteX0" fmla="*/ 0 w 6111089"/>
              <a:gd name="connsiteY0" fmla="*/ 0 h 6859591"/>
              <a:gd name="connsiteX1" fmla="*/ 6111089 w 6111089"/>
              <a:gd name="connsiteY1" fmla="*/ 0 h 6859591"/>
              <a:gd name="connsiteX2" fmla="*/ 6111089 w 6111089"/>
              <a:gd name="connsiteY2" fmla="*/ 6299754 h 6859591"/>
              <a:gd name="connsiteX3" fmla="*/ 3845721 w 6111089"/>
              <a:gd name="connsiteY3" fmla="*/ 6299754 h 6859591"/>
              <a:gd name="connsiteX4" fmla="*/ 3668372 w 6111089"/>
              <a:gd name="connsiteY4" fmla="*/ 6373169 h 6859591"/>
              <a:gd name="connsiteX5" fmla="*/ 3181649 w 6111089"/>
              <a:gd name="connsiteY5" fmla="*/ 6859591 h 6859591"/>
              <a:gd name="connsiteX6" fmla="*/ 0 w 6111089"/>
              <a:gd name="connsiteY6" fmla="*/ 6859591 h 685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1089" h="6859591">
                <a:moveTo>
                  <a:pt x="0" y="0"/>
                </a:moveTo>
                <a:lnTo>
                  <a:pt x="6111089" y="0"/>
                </a:lnTo>
                <a:lnTo>
                  <a:pt x="6111089" y="6299754"/>
                </a:lnTo>
                <a:lnTo>
                  <a:pt x="3845721" y="6299754"/>
                </a:lnTo>
                <a:cubicBezTo>
                  <a:pt x="3779202" y="6299754"/>
                  <a:pt x="3715408" y="6326162"/>
                  <a:pt x="3668372" y="6373169"/>
                </a:cubicBezTo>
                <a:lnTo>
                  <a:pt x="3181649" y="6859591"/>
                </a:lnTo>
                <a:lnTo>
                  <a:pt x="0" y="6859591"/>
                </a:lnTo>
                <a:close/>
              </a:path>
            </a:pathLst>
          </a:custGeom>
          <a:solidFill>
            <a:schemeClr val="tx2"/>
          </a:solidFill>
        </p:spPr>
        <p:txBody>
          <a:bodyPr wrap="square" anchor="ctr">
            <a:noAutofit/>
          </a:bodyPr>
          <a:lstStyle>
            <a:lvl1pPr algn="ctr">
              <a:buFontTx/>
              <a:buNone/>
              <a:defRPr>
                <a:latin typeface="+mn-lt"/>
              </a:defRPr>
            </a:lvl1pPr>
          </a:lstStyle>
          <a:p>
            <a:endParaRPr lang="en-US"/>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G">
    <p:bg>
      <p:bgPr>
        <a:solidFill>
          <a:schemeClr val="bg1"/>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3A858405-81C4-AC41-9C11-BCA00D3553BB}"/>
              </a:ext>
            </a:extLst>
          </p:cNvPr>
          <p:cNvSpPr>
            <a:spLocks noGrp="1"/>
          </p:cNvSpPr>
          <p:nvPr>
            <p:ph type="body" sz="quarter" idx="11"/>
          </p:nvPr>
        </p:nvSpPr>
        <p:spPr>
          <a:xfrm>
            <a:off x="818624" y="3118292"/>
            <a:ext cx="4403616" cy="338554"/>
          </a:xfrm>
          <a:prstGeom prst="rect">
            <a:avLst/>
          </a:prstGeom>
        </p:spPr>
        <p:txBody>
          <a:bodyPr anchor="t">
            <a:spAutoFit/>
          </a:bodyPr>
          <a:lstStyle>
            <a:lvl1pPr marL="0" indent="0">
              <a:buNone/>
              <a:defRPr sz="1600" b="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endParaRPr lang="en-US" dirty="0"/>
          </a:p>
        </p:txBody>
      </p:sp>
      <p:sp>
        <p:nvSpPr>
          <p:cNvPr id="7" name="Text Placeholder 6">
            <a:extLst>
              <a:ext uri="{FF2B5EF4-FFF2-40B4-BE49-F238E27FC236}">
                <a16:creationId xmlns:a16="http://schemas.microsoft.com/office/drawing/2014/main" id="{BD1C8562-49A2-F24B-A447-EF091B334DE4}"/>
              </a:ext>
            </a:extLst>
          </p:cNvPr>
          <p:cNvSpPr>
            <a:spLocks noGrp="1"/>
          </p:cNvSpPr>
          <p:nvPr>
            <p:ph type="body" sz="quarter" idx="12" hasCustomPrompt="1"/>
          </p:nvPr>
        </p:nvSpPr>
        <p:spPr>
          <a:xfrm>
            <a:off x="818624" y="1937940"/>
            <a:ext cx="4403616" cy="861774"/>
          </a:xfrm>
          <a:prstGeom prst="rect">
            <a:avLst/>
          </a:prstGeom>
        </p:spPr>
        <p:txBody>
          <a:bodyPr anchor="t">
            <a:spAutoFit/>
          </a:bodyPr>
          <a:lstStyle>
            <a:lvl1pPr marL="0" indent="0">
              <a:lnSpc>
                <a:spcPts val="2000"/>
              </a:lnSpc>
              <a:buNone/>
              <a:defRPr sz="180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8" name="Title 1">
            <a:extLst>
              <a:ext uri="{FF2B5EF4-FFF2-40B4-BE49-F238E27FC236}">
                <a16:creationId xmlns:a16="http://schemas.microsoft.com/office/drawing/2014/main" id="{AFB17C5A-5767-5A45-9BBD-48DB91DEAB6E}"/>
              </a:ext>
            </a:extLst>
          </p:cNvPr>
          <p:cNvSpPr>
            <a:spLocks noGrp="1"/>
          </p:cNvSpPr>
          <p:nvPr>
            <p:ph type="title" hasCustomPrompt="1"/>
          </p:nvPr>
        </p:nvSpPr>
        <p:spPr>
          <a:xfrm>
            <a:off x="818624" y="1371600"/>
            <a:ext cx="4403616" cy="515526"/>
          </a:xfrm>
          <a:prstGeom prst="rect">
            <a:avLst/>
          </a:prstGeom>
        </p:spPr>
        <p:txBody>
          <a:bodyPr anchor="t">
            <a:spAutoFit/>
          </a:bodyPr>
          <a:lstStyle>
            <a:lvl1pPr>
              <a:lnSpc>
                <a:spcPts val="3300"/>
              </a:lnSpc>
              <a:defRPr>
                <a:latin typeface="+mn-lt"/>
              </a:defRPr>
            </a:lvl1pPr>
          </a:lstStyle>
          <a:p>
            <a:r>
              <a:rPr lang="en-US" dirty="0"/>
              <a:t>Click to edit title</a:t>
            </a:r>
          </a:p>
        </p:txBody>
      </p:sp>
      <p:sp>
        <p:nvSpPr>
          <p:cNvPr id="14" name="Picture Placeholder 13">
            <a:extLst>
              <a:ext uri="{FF2B5EF4-FFF2-40B4-BE49-F238E27FC236}">
                <a16:creationId xmlns:a16="http://schemas.microsoft.com/office/drawing/2014/main" id="{C057FB67-20EE-1E4B-8B02-10AE7DCF9F86}"/>
              </a:ext>
            </a:extLst>
          </p:cNvPr>
          <p:cNvSpPr>
            <a:spLocks noGrp="1"/>
          </p:cNvSpPr>
          <p:nvPr>
            <p:ph type="pic" sz="quarter" idx="13"/>
          </p:nvPr>
        </p:nvSpPr>
        <p:spPr>
          <a:xfrm flipH="1">
            <a:off x="6089813" y="-1591"/>
            <a:ext cx="6111089" cy="6859591"/>
          </a:xfrm>
          <a:custGeom>
            <a:avLst/>
            <a:gdLst>
              <a:gd name="connsiteX0" fmla="*/ 0 w 6111089"/>
              <a:gd name="connsiteY0" fmla="*/ 0 h 6859591"/>
              <a:gd name="connsiteX1" fmla="*/ 6111089 w 6111089"/>
              <a:gd name="connsiteY1" fmla="*/ 0 h 6859591"/>
              <a:gd name="connsiteX2" fmla="*/ 6111089 w 6111089"/>
              <a:gd name="connsiteY2" fmla="*/ 6299754 h 6859591"/>
              <a:gd name="connsiteX3" fmla="*/ 3845721 w 6111089"/>
              <a:gd name="connsiteY3" fmla="*/ 6299754 h 6859591"/>
              <a:gd name="connsiteX4" fmla="*/ 3668372 w 6111089"/>
              <a:gd name="connsiteY4" fmla="*/ 6373169 h 6859591"/>
              <a:gd name="connsiteX5" fmla="*/ 3181649 w 6111089"/>
              <a:gd name="connsiteY5" fmla="*/ 6859591 h 6859591"/>
              <a:gd name="connsiteX6" fmla="*/ 0 w 6111089"/>
              <a:gd name="connsiteY6" fmla="*/ 6859591 h 685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1089" h="6859591">
                <a:moveTo>
                  <a:pt x="0" y="0"/>
                </a:moveTo>
                <a:lnTo>
                  <a:pt x="6111089" y="0"/>
                </a:lnTo>
                <a:lnTo>
                  <a:pt x="6111089" y="6299754"/>
                </a:lnTo>
                <a:lnTo>
                  <a:pt x="3845721" y="6299754"/>
                </a:lnTo>
                <a:cubicBezTo>
                  <a:pt x="3779202" y="6299754"/>
                  <a:pt x="3715408" y="6326162"/>
                  <a:pt x="3668372" y="6373169"/>
                </a:cubicBezTo>
                <a:lnTo>
                  <a:pt x="3181649" y="6859591"/>
                </a:lnTo>
                <a:lnTo>
                  <a:pt x="0" y="6859591"/>
                </a:lnTo>
                <a:close/>
              </a:path>
            </a:pathLst>
          </a:custGeom>
          <a:solidFill>
            <a:schemeClr val="tx2"/>
          </a:solidFill>
        </p:spPr>
        <p:txBody>
          <a:bodyPr wrap="square" anchor="ctr">
            <a:noAutofit/>
          </a:bodyPr>
          <a:lstStyle>
            <a:lvl1pPr algn="ctr">
              <a:buFontTx/>
              <a:buNone/>
              <a:defRPr>
                <a:latin typeface="+mn-lt"/>
              </a:defRPr>
            </a:lvl1pPr>
          </a:lstStyle>
          <a:p>
            <a:endParaRPr lang="en-US"/>
          </a:p>
        </p:txBody>
      </p:sp>
    </p:spTree>
    <p:extLst>
      <p:ext uri="{BB962C8B-B14F-4D97-AF65-F5344CB8AC3E}">
        <p14:creationId xmlns:p14="http://schemas.microsoft.com/office/powerpoint/2010/main" val="20875192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E95ADD2-9531-5747-9B12-B12FE72C191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5804"/>
          <a:stretch/>
        </p:blipFill>
        <p:spPr>
          <a:xfrm>
            <a:off x="6050441" y="1648237"/>
            <a:ext cx="6141559" cy="4358261"/>
          </a:xfrm>
          <a:prstGeom prst="rect">
            <a:avLst/>
          </a:prstGeom>
          <a:effectLst>
            <a:reflection blurRad="6350" stA="30000" endPos="7000" dir="5400000" sy="-100000" algn="bl" rotWithShape="0"/>
          </a:effectLst>
        </p:spPr>
      </p:pic>
      <p:sp>
        <p:nvSpPr>
          <p:cNvPr id="28" name="Picture Placeholder 7">
            <a:extLst>
              <a:ext uri="{FF2B5EF4-FFF2-40B4-BE49-F238E27FC236}">
                <a16:creationId xmlns:a16="http://schemas.microsoft.com/office/drawing/2014/main" id="{E0C8F099-B6B3-5D45-8DE4-4B25DE2B81D9}"/>
              </a:ext>
            </a:extLst>
          </p:cNvPr>
          <p:cNvSpPr>
            <a:spLocks noGrp="1"/>
          </p:cNvSpPr>
          <p:nvPr>
            <p:ph type="pic" sz="quarter" idx="10" hasCustomPrompt="1"/>
          </p:nvPr>
        </p:nvSpPr>
        <p:spPr>
          <a:xfrm>
            <a:off x="7212169" y="1936821"/>
            <a:ext cx="4979831" cy="3533106"/>
          </a:xfrm>
          <a:prstGeom prst="rect">
            <a:avLst/>
          </a:prstGeom>
        </p:spPr>
        <p:txBody>
          <a:bodyPr anchor="ctr"/>
          <a:lstStyle>
            <a:lvl1pPr marL="0" indent="0" algn="ctr">
              <a:buNone/>
              <a:defRPr sz="1500">
                <a:latin typeface="+mn-lt"/>
              </a:defRPr>
            </a:lvl1pPr>
          </a:lstStyle>
          <a:p>
            <a:r>
              <a:rPr lang="en-US"/>
              <a:t>Click to add screenshot</a:t>
            </a:r>
          </a:p>
        </p:txBody>
      </p:sp>
      <p:sp>
        <p:nvSpPr>
          <p:cNvPr id="14" name="Picture Placeholder 7">
            <a:extLst>
              <a:ext uri="{FF2B5EF4-FFF2-40B4-BE49-F238E27FC236}">
                <a16:creationId xmlns:a16="http://schemas.microsoft.com/office/drawing/2014/main" id="{F48FB4FD-D0AE-D646-BCF4-D30330B35EDE}"/>
              </a:ext>
            </a:extLst>
          </p:cNvPr>
          <p:cNvSpPr>
            <a:spLocks noGrp="1"/>
          </p:cNvSpPr>
          <p:nvPr>
            <p:ph type="pic" sz="quarter" idx="11" hasCustomPrompt="1"/>
          </p:nvPr>
        </p:nvSpPr>
        <p:spPr>
          <a:xfrm>
            <a:off x="7736259" y="402297"/>
            <a:ext cx="4073997" cy="1064553"/>
          </a:xfrm>
          <a:prstGeom prst="rect">
            <a:avLst/>
          </a:prstGeom>
        </p:spPr>
        <p:txBody>
          <a:bodyPr anchor="ctr"/>
          <a:lstStyle>
            <a:lvl1pPr marL="0" indent="0" algn="ctr">
              <a:buNone/>
              <a:defRPr sz="1500">
                <a:solidFill>
                  <a:schemeClr val="bg2"/>
                </a:solidFill>
                <a:latin typeface="+mn-lt"/>
              </a:defRPr>
            </a:lvl1pPr>
          </a:lstStyle>
          <a:p>
            <a:r>
              <a:rPr lang="en-US"/>
              <a:t>Click to add software logo </a:t>
            </a:r>
            <a:br>
              <a:rPr lang="en-US"/>
            </a:br>
            <a:r>
              <a:rPr lang="en-US"/>
              <a:t>(resize accordingly)</a:t>
            </a:r>
          </a:p>
        </p:txBody>
      </p:sp>
      <p:sp>
        <p:nvSpPr>
          <p:cNvPr id="18" name="Title 1">
            <a:extLst>
              <a:ext uri="{FF2B5EF4-FFF2-40B4-BE49-F238E27FC236}">
                <a16:creationId xmlns:a16="http://schemas.microsoft.com/office/drawing/2014/main" id="{F1311485-E971-8B46-99AB-01DBB0269FFD}"/>
              </a:ext>
            </a:extLst>
          </p:cNvPr>
          <p:cNvSpPr>
            <a:spLocks noGrp="1"/>
          </p:cNvSpPr>
          <p:nvPr>
            <p:ph type="title" hasCustomPrompt="1"/>
          </p:nvPr>
        </p:nvSpPr>
        <p:spPr>
          <a:xfrm>
            <a:off x="381744" y="329761"/>
            <a:ext cx="6450856" cy="515526"/>
          </a:xfrm>
          <a:prstGeom prst="rect">
            <a:avLst/>
          </a:prstGeom>
        </p:spPr>
        <p:txBody>
          <a:bodyPr wrap="square" anchor="t">
            <a:spAutoFit/>
          </a:bodyPr>
          <a:lstStyle>
            <a:lvl1pPr>
              <a:lnSpc>
                <a:spcPts val="3300"/>
              </a:lnSpc>
              <a:defRPr>
                <a:latin typeface="+mn-lt"/>
              </a:defRPr>
            </a:lvl1pPr>
          </a:lstStyle>
          <a:p>
            <a:r>
              <a:rPr lang="en-US" dirty="0"/>
              <a:t>Click to edit title</a:t>
            </a:r>
          </a:p>
        </p:txBody>
      </p:sp>
      <p:sp>
        <p:nvSpPr>
          <p:cNvPr id="20" name="Text Placeholder 6">
            <a:extLst>
              <a:ext uri="{FF2B5EF4-FFF2-40B4-BE49-F238E27FC236}">
                <a16:creationId xmlns:a16="http://schemas.microsoft.com/office/drawing/2014/main" id="{0A7CD027-56DB-BB4D-B59B-CA8F22F8796F}"/>
              </a:ext>
            </a:extLst>
          </p:cNvPr>
          <p:cNvSpPr>
            <a:spLocks noGrp="1"/>
          </p:cNvSpPr>
          <p:nvPr>
            <p:ph type="body" sz="quarter" idx="16" hasCustomPrompt="1"/>
          </p:nvPr>
        </p:nvSpPr>
        <p:spPr>
          <a:xfrm>
            <a:off x="381744" y="904554"/>
            <a:ext cx="6450856" cy="605294"/>
          </a:xfrm>
          <a:prstGeom prst="rect">
            <a:avLst/>
          </a:prstGeom>
        </p:spPr>
        <p:txBody>
          <a:bodyPr wrap="square" anchor="t">
            <a:spAutoFit/>
          </a:bodyPr>
          <a:lstStyle>
            <a:lvl1pPr marL="0" indent="0">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8" name="Text Placeholder 2">
            <a:extLst>
              <a:ext uri="{FF2B5EF4-FFF2-40B4-BE49-F238E27FC236}">
                <a16:creationId xmlns:a16="http://schemas.microsoft.com/office/drawing/2014/main" id="{708FE048-CFD3-E741-8350-02DD2F99F4C3}"/>
              </a:ext>
            </a:extLst>
          </p:cNvPr>
          <p:cNvSpPr>
            <a:spLocks noGrp="1"/>
          </p:cNvSpPr>
          <p:nvPr>
            <p:ph type="body" sz="quarter" idx="17"/>
          </p:nvPr>
        </p:nvSpPr>
        <p:spPr>
          <a:xfrm>
            <a:off x="381000" y="1787525"/>
            <a:ext cx="6450857" cy="1641475"/>
          </a:xfrm>
          <a:prstGeom prst="rect">
            <a:avLst/>
          </a:prstGeom>
        </p:spPr>
        <p:txBody>
          <a:bodyPr wrap="square">
            <a:spAutoFit/>
          </a:bodyPr>
          <a:lstStyle>
            <a:lvl1pPr marL="174625" indent="-174625">
              <a:buClr>
                <a:schemeClr val="bg2"/>
              </a:buClr>
              <a:buFont typeface="Arial" panose="020B0604020202020204" pitchFamily="34" charset="0"/>
              <a:buChar char="•"/>
              <a:tabLst/>
              <a:defRPr>
                <a:solidFill>
                  <a:schemeClr val="bg2"/>
                </a:solidFill>
                <a:latin typeface="+mn-lt"/>
              </a:defRPr>
            </a:lvl1pPr>
            <a:lvl2pPr marL="342900" indent="-168275">
              <a:buClr>
                <a:schemeClr val="bg2"/>
              </a:buClr>
              <a:buSzPct val="100000"/>
              <a:buFont typeface="Arial" panose="020B0604020202020204" pitchFamily="34" charset="0"/>
              <a:buChar char="•"/>
              <a:tabLst/>
              <a:defRPr>
                <a:solidFill>
                  <a:schemeClr val="bg2"/>
                </a:solidFill>
                <a:latin typeface="+mn-lt"/>
              </a:defRPr>
            </a:lvl2pPr>
            <a:lvl3pPr marL="460375" indent="-117475">
              <a:buClr>
                <a:schemeClr val="bg2"/>
              </a:buClr>
              <a:buSzPct val="100000"/>
              <a:buFont typeface="Arial" panose="020B0604020202020204" pitchFamily="34" charset="0"/>
              <a:buChar char="•"/>
              <a:tabLst/>
              <a:defRPr>
                <a:solidFill>
                  <a:schemeClr val="bg2"/>
                </a:solidFill>
                <a:latin typeface="+mn-lt"/>
              </a:defRPr>
            </a:lvl3pPr>
            <a:lvl4pPr marL="576263" indent="-115888">
              <a:buClr>
                <a:schemeClr val="bg2"/>
              </a:buClr>
              <a:buFont typeface="Arial" panose="020B0604020202020204" pitchFamily="34" charset="0"/>
              <a:buChar char="•"/>
              <a:tabLst/>
              <a:defRPr>
                <a:solidFill>
                  <a:schemeClr val="bg2"/>
                </a:solidFill>
                <a:latin typeface="+mn-lt"/>
              </a:defRPr>
            </a:lvl4pPr>
            <a:lvl5pPr marL="687388" indent="-111125">
              <a:buClr>
                <a:schemeClr val="bg2"/>
              </a:buClr>
              <a:buFont typeface="Arial" panose="020B0604020202020204" pitchFamily="34" charset="0"/>
              <a:buChar char="•"/>
              <a:tabLst/>
              <a:defRPr>
                <a:solidFill>
                  <a:schemeClr val="bg2"/>
                </a:solidFill>
                <a:latin typeface="+mn-lt"/>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63365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A">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2CD5DE88-6F23-6849-8D07-BF52CEDB3801}"/>
              </a:ext>
            </a:extLst>
          </p:cNvPr>
          <p:cNvSpPr>
            <a:spLocks noGrp="1"/>
          </p:cNvSpPr>
          <p:nvPr>
            <p:ph type="body" sz="quarter" idx="13" hasCustomPrompt="1"/>
          </p:nvPr>
        </p:nvSpPr>
        <p:spPr>
          <a:xfrm>
            <a:off x="8256337" y="2857196"/>
            <a:ext cx="3553919" cy="1631216"/>
          </a:xfrm>
          <a:prstGeom prst="rect">
            <a:avLst/>
          </a:prstGeom>
        </p:spPr>
        <p:txBody>
          <a:bodyPr anchor="ctr">
            <a:spAutoFit/>
          </a:bodyPr>
          <a:lstStyle>
            <a:lvl1pPr marL="0" indent="0" algn="ctr">
              <a:buClr>
                <a:schemeClr val="tx1"/>
              </a:buClr>
              <a:buFont typeface="Arial" panose="020B0604020202020204" pitchFamily="34" charset="0"/>
              <a:buNone/>
              <a:tabLst/>
              <a:defRPr sz="2000" b="1">
                <a:solidFill>
                  <a:schemeClr val="accent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2" name="Title 1">
            <a:extLst>
              <a:ext uri="{FF2B5EF4-FFF2-40B4-BE49-F238E27FC236}">
                <a16:creationId xmlns:a16="http://schemas.microsoft.com/office/drawing/2014/main" id="{8860173B-CB5E-1D4A-9ADA-024288FA5F2E}"/>
              </a:ext>
            </a:extLst>
          </p:cNvPr>
          <p:cNvSpPr>
            <a:spLocks noGrp="1"/>
          </p:cNvSpPr>
          <p:nvPr>
            <p:ph type="title" hasCustomPrompt="1"/>
          </p:nvPr>
        </p:nvSpPr>
        <p:spPr>
          <a:xfrm>
            <a:off x="381744" y="329761"/>
            <a:ext cx="11428510" cy="515526"/>
          </a:xfrm>
          <a:prstGeom prst="rect">
            <a:avLst/>
          </a:prstGeom>
        </p:spPr>
        <p:txBody>
          <a:bodyPr anchor="t">
            <a:spAutoFit/>
          </a:bodyPr>
          <a:lstStyle>
            <a:lvl1pPr>
              <a:lnSpc>
                <a:spcPts val="3300"/>
              </a:lnSpc>
              <a:defRPr>
                <a:latin typeface="+mn-lt"/>
              </a:defRPr>
            </a:lvl1pPr>
          </a:lstStyle>
          <a:p>
            <a:r>
              <a:rPr lang="en-US" dirty="0"/>
              <a:t>Click to edit title</a:t>
            </a:r>
          </a:p>
        </p:txBody>
      </p:sp>
      <p:sp>
        <p:nvSpPr>
          <p:cNvPr id="13" name="Text Placeholder 6">
            <a:extLst>
              <a:ext uri="{FF2B5EF4-FFF2-40B4-BE49-F238E27FC236}">
                <a16:creationId xmlns:a16="http://schemas.microsoft.com/office/drawing/2014/main" id="{727A9276-972C-C645-BA60-8DBF0320365C}"/>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6" name="Text Placeholder 2">
            <a:extLst>
              <a:ext uri="{FF2B5EF4-FFF2-40B4-BE49-F238E27FC236}">
                <a16:creationId xmlns:a16="http://schemas.microsoft.com/office/drawing/2014/main" id="{3D09E183-B94F-7F41-861F-8867F5F2CD18}"/>
              </a:ext>
            </a:extLst>
          </p:cNvPr>
          <p:cNvSpPr>
            <a:spLocks noGrp="1"/>
          </p:cNvSpPr>
          <p:nvPr>
            <p:ph type="body" sz="quarter" idx="17"/>
          </p:nvPr>
        </p:nvSpPr>
        <p:spPr>
          <a:xfrm>
            <a:off x="381000" y="1787525"/>
            <a:ext cx="7385613" cy="1641475"/>
          </a:xfrm>
          <a:prstGeom prst="rect">
            <a:avLst/>
          </a:prstGeom>
        </p:spPr>
        <p:txBody>
          <a:bodyPr wrap="square">
            <a:spAutoFit/>
          </a:bodyPr>
          <a:lstStyle>
            <a:lvl1pPr marL="174625" indent="-174625">
              <a:buClr>
                <a:schemeClr val="bg2"/>
              </a:buClr>
              <a:buFont typeface="Arial" panose="020B0604020202020204" pitchFamily="34" charset="0"/>
              <a:buChar char="•"/>
              <a:tabLst/>
              <a:defRPr>
                <a:solidFill>
                  <a:schemeClr val="bg2"/>
                </a:solidFill>
                <a:latin typeface="+mn-lt"/>
              </a:defRPr>
            </a:lvl1pPr>
            <a:lvl2pPr marL="342900" indent="-168275">
              <a:buClr>
                <a:schemeClr val="bg2"/>
              </a:buClr>
              <a:buSzPct val="100000"/>
              <a:buFont typeface="Arial" panose="020B0604020202020204" pitchFamily="34" charset="0"/>
              <a:buChar char="•"/>
              <a:tabLst/>
              <a:defRPr>
                <a:solidFill>
                  <a:schemeClr val="bg2"/>
                </a:solidFill>
                <a:latin typeface="+mn-lt"/>
              </a:defRPr>
            </a:lvl2pPr>
            <a:lvl3pPr marL="460375" indent="-117475">
              <a:buClr>
                <a:schemeClr val="bg2"/>
              </a:buClr>
              <a:buSzPct val="100000"/>
              <a:buFont typeface="Arial" panose="020B0604020202020204" pitchFamily="34" charset="0"/>
              <a:buChar char="•"/>
              <a:tabLst/>
              <a:defRPr>
                <a:solidFill>
                  <a:schemeClr val="bg2"/>
                </a:solidFill>
                <a:latin typeface="+mn-lt"/>
              </a:defRPr>
            </a:lvl3pPr>
            <a:lvl4pPr marL="576263" indent="-115888">
              <a:buClr>
                <a:schemeClr val="bg2"/>
              </a:buClr>
              <a:buFont typeface="Arial" panose="020B0604020202020204" pitchFamily="34" charset="0"/>
              <a:buChar char="•"/>
              <a:tabLst/>
              <a:defRPr>
                <a:solidFill>
                  <a:schemeClr val="bg2"/>
                </a:solidFill>
                <a:latin typeface="+mn-lt"/>
              </a:defRPr>
            </a:lvl4pPr>
            <a:lvl5pPr marL="687388" indent="-111125">
              <a:buClr>
                <a:schemeClr val="bg2"/>
              </a:buClr>
              <a:buFont typeface="Arial" panose="020B0604020202020204" pitchFamily="34" charset="0"/>
              <a:buChar char="•"/>
              <a:tabLst/>
              <a:defRPr>
                <a:solidFill>
                  <a:schemeClr val="bg2"/>
                </a:solidFill>
                <a:latin typeface="+mn-lt"/>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231935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B">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9B03CDE-AAF3-4E43-8B0A-D1F5E04F0AF9}"/>
              </a:ext>
            </a:extLst>
          </p:cNvPr>
          <p:cNvSpPr>
            <a:spLocks noGrp="1"/>
          </p:cNvSpPr>
          <p:nvPr>
            <p:ph type="body" sz="quarter" idx="15"/>
          </p:nvPr>
        </p:nvSpPr>
        <p:spPr>
          <a:xfrm>
            <a:off x="381744" y="2340077"/>
            <a:ext cx="5566772" cy="338554"/>
          </a:xfrm>
          <a:prstGeom prst="rect">
            <a:avLst/>
          </a:prstGeom>
        </p:spPr>
        <p:txBody>
          <a:bodyPr numCol="1" anchor="t">
            <a:spAutoFit/>
          </a:bodyPr>
          <a:lstStyle>
            <a:lvl1pPr marL="0" indent="0">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4" name="Text Placeholder 13">
            <a:extLst>
              <a:ext uri="{FF2B5EF4-FFF2-40B4-BE49-F238E27FC236}">
                <a16:creationId xmlns:a16="http://schemas.microsoft.com/office/drawing/2014/main" id="{5819DBE5-E46E-9846-86F9-0CA51DF2D56D}"/>
              </a:ext>
            </a:extLst>
          </p:cNvPr>
          <p:cNvSpPr>
            <a:spLocks noGrp="1"/>
          </p:cNvSpPr>
          <p:nvPr>
            <p:ph type="body" sz="quarter" idx="16"/>
          </p:nvPr>
        </p:nvSpPr>
        <p:spPr>
          <a:xfrm>
            <a:off x="381744" y="1598576"/>
            <a:ext cx="5566772" cy="477500"/>
          </a:xfrm>
          <a:prstGeom prst="snip2DiagRect">
            <a:avLst/>
          </a:prstGeom>
          <a:gradFill>
            <a:gsLst>
              <a:gs pos="0">
                <a:schemeClr val="accent1"/>
              </a:gs>
              <a:gs pos="100000">
                <a:schemeClr val="accent2"/>
              </a:gs>
            </a:gsLst>
            <a:lin ang="2700000" scaled="0"/>
          </a:gra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dirty="0"/>
              <a:t>Click to edit</a:t>
            </a:r>
          </a:p>
        </p:txBody>
      </p:sp>
      <p:sp>
        <p:nvSpPr>
          <p:cNvPr id="15" name="Text Placeholder 13">
            <a:extLst>
              <a:ext uri="{FF2B5EF4-FFF2-40B4-BE49-F238E27FC236}">
                <a16:creationId xmlns:a16="http://schemas.microsoft.com/office/drawing/2014/main" id="{8E7431A6-E91F-8D4B-A26E-8ED432D11CF4}"/>
              </a:ext>
            </a:extLst>
          </p:cNvPr>
          <p:cNvSpPr>
            <a:spLocks noGrp="1"/>
          </p:cNvSpPr>
          <p:nvPr>
            <p:ph type="body" sz="quarter" idx="17"/>
          </p:nvPr>
        </p:nvSpPr>
        <p:spPr>
          <a:xfrm>
            <a:off x="6271499" y="1598576"/>
            <a:ext cx="5566772" cy="477500"/>
          </a:xfrm>
          <a:prstGeom prst="snip2DiagRect">
            <a:avLst/>
          </a:prstGeom>
          <a:gradFill flip="none" rotWithShape="1">
            <a:gsLst>
              <a:gs pos="0">
                <a:schemeClr val="accent4"/>
              </a:gs>
              <a:gs pos="100000">
                <a:schemeClr val="accent2"/>
              </a:gs>
            </a:gsLst>
            <a:lin ang="10800000" scaled="1"/>
            <a:tileRect/>
          </a:gra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a:t>Click to edit</a:t>
            </a:r>
          </a:p>
        </p:txBody>
      </p:sp>
      <p:sp>
        <p:nvSpPr>
          <p:cNvPr id="16" name="Text Placeholder 2">
            <a:extLst>
              <a:ext uri="{FF2B5EF4-FFF2-40B4-BE49-F238E27FC236}">
                <a16:creationId xmlns:a16="http://schemas.microsoft.com/office/drawing/2014/main" id="{C16CEDBA-A154-F94C-9DC8-169B9D3A127C}"/>
              </a:ext>
            </a:extLst>
          </p:cNvPr>
          <p:cNvSpPr>
            <a:spLocks noGrp="1"/>
          </p:cNvSpPr>
          <p:nvPr>
            <p:ph type="body" sz="quarter" idx="18"/>
          </p:nvPr>
        </p:nvSpPr>
        <p:spPr>
          <a:xfrm>
            <a:off x="6271498" y="2340077"/>
            <a:ext cx="5566772" cy="338554"/>
          </a:xfrm>
          <a:prstGeom prst="rect">
            <a:avLst/>
          </a:prstGeom>
        </p:spPr>
        <p:txBody>
          <a:bodyPr numCol="1" anchor="t">
            <a:spAutoFit/>
          </a:bodyPr>
          <a:lstStyle>
            <a:lvl1pPr marL="0" indent="0">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1" name="Title 1">
            <a:extLst>
              <a:ext uri="{FF2B5EF4-FFF2-40B4-BE49-F238E27FC236}">
                <a16:creationId xmlns:a16="http://schemas.microsoft.com/office/drawing/2014/main" id="{E2D5187E-872D-654C-99C9-81FA1FF551AC}"/>
              </a:ext>
            </a:extLst>
          </p:cNvPr>
          <p:cNvSpPr>
            <a:spLocks noGrp="1"/>
          </p:cNvSpPr>
          <p:nvPr>
            <p:ph type="title" hasCustomPrompt="1"/>
          </p:nvPr>
        </p:nvSpPr>
        <p:spPr>
          <a:xfrm>
            <a:off x="381744" y="329761"/>
            <a:ext cx="11428510" cy="515526"/>
          </a:xfrm>
          <a:prstGeom prst="rect">
            <a:avLst/>
          </a:prstGeom>
        </p:spPr>
        <p:txBody>
          <a:bodyPr anchor="t">
            <a:spAutoFit/>
          </a:bodyPr>
          <a:lstStyle>
            <a:lvl1pPr>
              <a:lnSpc>
                <a:spcPts val="3300"/>
              </a:lnSpc>
              <a:defRPr>
                <a:latin typeface="+mn-lt"/>
              </a:defRPr>
            </a:lvl1pPr>
          </a:lstStyle>
          <a:p>
            <a:r>
              <a:rPr lang="en-US" dirty="0"/>
              <a:t>Click to edit title</a:t>
            </a:r>
          </a:p>
        </p:txBody>
      </p:sp>
      <p:sp>
        <p:nvSpPr>
          <p:cNvPr id="12" name="Text Placeholder 6">
            <a:extLst>
              <a:ext uri="{FF2B5EF4-FFF2-40B4-BE49-F238E27FC236}">
                <a16:creationId xmlns:a16="http://schemas.microsoft.com/office/drawing/2014/main" id="{F82E6DFE-44A3-4947-BAA1-D25D7D55FFE3}"/>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106505202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8" name="Title 17">
            <a:extLst>
              <a:ext uri="{FF2B5EF4-FFF2-40B4-BE49-F238E27FC236}">
                <a16:creationId xmlns:a16="http://schemas.microsoft.com/office/drawing/2014/main" id="{87F1DF64-4066-3F49-A16F-64458FBEAE2A}"/>
              </a:ext>
            </a:extLst>
          </p:cNvPr>
          <p:cNvSpPr>
            <a:spLocks noGrp="1"/>
          </p:cNvSpPr>
          <p:nvPr>
            <p:ph type="title" hasCustomPrompt="1"/>
          </p:nvPr>
        </p:nvSpPr>
        <p:spPr>
          <a:xfrm>
            <a:off x="1458728" y="1943015"/>
            <a:ext cx="9274545" cy="1374735"/>
          </a:xfrm>
          <a:prstGeom prst="rect">
            <a:avLst/>
          </a:prstGeom>
        </p:spPr>
        <p:txBody>
          <a:bodyPr wrap="square" anchor="ctr">
            <a:spAutoFit/>
          </a:bodyPr>
          <a:lstStyle>
            <a:lvl1pPr algn="ctr">
              <a:lnSpc>
                <a:spcPts val="4999"/>
              </a:lnSpc>
              <a:defRPr sz="4999">
                <a:solidFill>
                  <a:schemeClr val="bg1"/>
                </a:solidFill>
                <a:latin typeface="+mj-lt"/>
              </a:defRPr>
            </a:lvl1pPr>
          </a:lstStyle>
          <a:p>
            <a:r>
              <a:rPr lang="en-US" dirty="0"/>
              <a:t>Click to edit title, keep in sentence case</a:t>
            </a:r>
          </a:p>
        </p:txBody>
      </p:sp>
      <p:sp>
        <p:nvSpPr>
          <p:cNvPr id="10" name="Text Placeholder 11">
            <a:extLst>
              <a:ext uri="{FF2B5EF4-FFF2-40B4-BE49-F238E27FC236}">
                <a16:creationId xmlns:a16="http://schemas.microsoft.com/office/drawing/2014/main" id="{A51F2E62-C1C3-EE4E-83A0-0491D4DBCFD4}"/>
              </a:ext>
            </a:extLst>
          </p:cNvPr>
          <p:cNvSpPr>
            <a:spLocks noGrp="1"/>
          </p:cNvSpPr>
          <p:nvPr>
            <p:ph type="body" sz="quarter" idx="10" hasCustomPrompt="1"/>
          </p:nvPr>
        </p:nvSpPr>
        <p:spPr>
          <a:xfrm>
            <a:off x="2801708" y="3592753"/>
            <a:ext cx="6588584" cy="307777"/>
          </a:xfrm>
          <a:prstGeom prst="rect">
            <a:avLst/>
          </a:prstGeom>
        </p:spPr>
        <p:txBody>
          <a:bodyPr anchor="t">
            <a:spAutoFit/>
          </a:bodyPr>
          <a:lstStyle>
            <a:lvl1pPr marL="0" marR="0" indent="0" algn="ctr" defTabSz="457109" rtl="0" eaLnBrk="1" fontAlgn="base" latinLnBrk="0" hangingPunct="1">
              <a:lnSpc>
                <a:spcPct val="100000"/>
              </a:lnSpc>
              <a:spcBef>
                <a:spcPts val="0"/>
              </a:spcBef>
              <a:spcAft>
                <a:spcPts val="800"/>
              </a:spcAft>
              <a:buClr>
                <a:srgbClr val="BB2332"/>
              </a:buClr>
              <a:buSzTx/>
              <a:buFont typeface="Wingdings" charset="2"/>
              <a:buNone/>
              <a:tabLst/>
              <a:defRPr lang="en-US" sz="1400" baseline="0" dirty="0">
                <a:solidFill>
                  <a:schemeClr val="bg1"/>
                </a:solidFill>
                <a:latin typeface="+mj-lt"/>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FIRST LASTNAME  •  TITLE GOES HERE  •  XX•XX•XX</a:t>
            </a:r>
          </a:p>
        </p:txBody>
      </p:sp>
      <p:pic>
        <p:nvPicPr>
          <p:cNvPr id="9" name="Picture 8">
            <a:extLst>
              <a:ext uri="{FF2B5EF4-FFF2-40B4-BE49-F238E27FC236}">
                <a16:creationId xmlns:a16="http://schemas.microsoft.com/office/drawing/2014/main" id="{C9CF03C0-4C0C-B640-B5D5-8054F27AD417}"/>
              </a:ext>
            </a:extLst>
          </p:cNvPr>
          <p:cNvPicPr>
            <a:picLocks noChangeAspect="1"/>
          </p:cNvPicPr>
          <p:nvPr userDrawn="1"/>
        </p:nvPicPr>
        <p:blipFill>
          <a:blip r:embed="rId3"/>
          <a:stretch>
            <a:fillRect/>
          </a:stretch>
        </p:blipFill>
        <p:spPr>
          <a:xfrm>
            <a:off x="4859937" y="5750237"/>
            <a:ext cx="2295144" cy="174536"/>
          </a:xfrm>
          <a:prstGeom prst="rect">
            <a:avLst/>
          </a:prstGeom>
        </p:spPr>
      </p:pic>
      <p:pic>
        <p:nvPicPr>
          <p:cNvPr id="3" name="Picture 2" descr="Logo&#10;&#10;Description automatically generated">
            <a:extLst>
              <a:ext uri="{FF2B5EF4-FFF2-40B4-BE49-F238E27FC236}">
                <a16:creationId xmlns:a16="http://schemas.microsoft.com/office/drawing/2014/main" id="{F0CF94D4-D2AC-C84F-94A8-FDEF34190240}"/>
              </a:ext>
            </a:extLst>
          </p:cNvPr>
          <p:cNvPicPr>
            <a:picLocks noChangeAspect="1"/>
          </p:cNvPicPr>
          <p:nvPr userDrawn="1"/>
        </p:nvPicPr>
        <p:blipFill>
          <a:blip r:embed="rId4"/>
          <a:stretch>
            <a:fillRect/>
          </a:stretch>
        </p:blipFill>
        <p:spPr>
          <a:xfrm>
            <a:off x="4589567" y="4786036"/>
            <a:ext cx="2835885" cy="964201"/>
          </a:xfrm>
          <a:prstGeom prst="rect">
            <a:avLst/>
          </a:prstGeom>
        </p:spPr>
      </p:pic>
    </p:spTree>
    <p:extLst>
      <p:ext uri="{BB962C8B-B14F-4D97-AF65-F5344CB8AC3E}">
        <p14:creationId xmlns:p14="http://schemas.microsoft.com/office/powerpoint/2010/main" val="141464045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C">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2558F1A-467A-E046-99BD-448C8AEA8EB6}"/>
              </a:ext>
            </a:extLst>
          </p:cNvPr>
          <p:cNvSpPr>
            <a:spLocks noGrp="1"/>
          </p:cNvSpPr>
          <p:nvPr>
            <p:ph type="pic" sz="quarter" idx="10"/>
          </p:nvPr>
        </p:nvSpPr>
        <p:spPr>
          <a:xfrm>
            <a:off x="0" y="0"/>
            <a:ext cx="12192001" cy="3429000"/>
          </a:xfrm>
          <a:custGeom>
            <a:avLst/>
            <a:gdLst>
              <a:gd name="connsiteX0" fmla="*/ 0 w 12192001"/>
              <a:gd name="connsiteY0" fmla="*/ 0 h 3429000"/>
              <a:gd name="connsiteX1" fmla="*/ 12192001 w 12192001"/>
              <a:gd name="connsiteY1" fmla="*/ 0 h 3429000"/>
              <a:gd name="connsiteX2" fmla="*/ 12192001 w 12192001"/>
              <a:gd name="connsiteY2" fmla="*/ 1969774 h 3429000"/>
              <a:gd name="connsiteX3" fmla="*/ 10861994 w 12192001"/>
              <a:gd name="connsiteY3" fmla="*/ 3299954 h 3429000"/>
              <a:gd name="connsiteX4" fmla="*/ 10845304 w 12192001"/>
              <a:gd name="connsiteY4" fmla="*/ 3315124 h 3429000"/>
              <a:gd name="connsiteX5" fmla="*/ 10804231 w 12192001"/>
              <a:gd name="connsiteY5" fmla="*/ 3344329 h 3429000"/>
              <a:gd name="connsiteX6" fmla="*/ 10777307 w 12192001"/>
              <a:gd name="connsiteY6" fmla="*/ 3361022 h 3429000"/>
              <a:gd name="connsiteX7" fmla="*/ 10699891 w 12192001"/>
              <a:gd name="connsiteY7" fmla="*/ 3396296 h 3429000"/>
              <a:gd name="connsiteX8" fmla="*/ 10624783 w 12192001"/>
              <a:gd name="connsiteY8" fmla="*/ 3419385 h 3429000"/>
              <a:gd name="connsiteX9" fmla="*/ 10574531 w 12192001"/>
              <a:gd name="connsiteY9" fmla="*/ 3428342 h 3429000"/>
              <a:gd name="connsiteX10" fmla="*/ 10561505 w 12192001"/>
              <a:gd name="connsiteY10" fmla="*/ 3429000 h 3429000"/>
              <a:gd name="connsiteX11" fmla="*/ 0 w 12192001"/>
              <a:gd name="connsiteY11"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1" h="3429000">
                <a:moveTo>
                  <a:pt x="0" y="0"/>
                </a:moveTo>
                <a:lnTo>
                  <a:pt x="12192001" y="0"/>
                </a:lnTo>
                <a:lnTo>
                  <a:pt x="12192001" y="1969774"/>
                </a:lnTo>
                <a:lnTo>
                  <a:pt x="10861994" y="3299954"/>
                </a:lnTo>
                <a:lnTo>
                  <a:pt x="10845304" y="3315124"/>
                </a:lnTo>
                <a:lnTo>
                  <a:pt x="10804231" y="3344329"/>
                </a:lnTo>
                <a:lnTo>
                  <a:pt x="10777307" y="3361022"/>
                </a:lnTo>
                <a:cubicBezTo>
                  <a:pt x="10752404" y="3374357"/>
                  <a:pt x="10726557" y="3386157"/>
                  <a:pt x="10699891" y="3396296"/>
                </a:cubicBezTo>
                <a:lnTo>
                  <a:pt x="10624783" y="3419385"/>
                </a:lnTo>
                <a:lnTo>
                  <a:pt x="10574531" y="3428342"/>
                </a:lnTo>
                <a:lnTo>
                  <a:pt x="10561505" y="3429000"/>
                </a:lnTo>
                <a:lnTo>
                  <a:pt x="0" y="3429000"/>
                </a:lnTo>
                <a:close/>
              </a:path>
            </a:pathLst>
          </a:custGeom>
          <a:solidFill>
            <a:schemeClr val="tx2"/>
          </a:solidFill>
        </p:spPr>
        <p:txBody>
          <a:bodyPr wrap="square" anchor="ctr">
            <a:noAutofit/>
          </a:bodyPr>
          <a:lstStyle>
            <a:lvl1pPr marL="0" indent="0" algn="ctr">
              <a:buNone/>
              <a:defRPr>
                <a:latin typeface="+mn-lt"/>
              </a:defRPr>
            </a:lvl1pPr>
          </a:lstStyle>
          <a:p>
            <a:endParaRPr lang="en-US" dirty="0"/>
          </a:p>
        </p:txBody>
      </p:sp>
      <p:sp>
        <p:nvSpPr>
          <p:cNvPr id="8" name="Title 1">
            <a:extLst>
              <a:ext uri="{FF2B5EF4-FFF2-40B4-BE49-F238E27FC236}">
                <a16:creationId xmlns:a16="http://schemas.microsoft.com/office/drawing/2014/main" id="{1527AEE6-A4F6-E84A-B6E8-C2D530F28094}"/>
              </a:ext>
            </a:extLst>
          </p:cNvPr>
          <p:cNvSpPr>
            <a:spLocks noGrp="1"/>
          </p:cNvSpPr>
          <p:nvPr>
            <p:ph type="title" hasCustomPrompt="1"/>
          </p:nvPr>
        </p:nvSpPr>
        <p:spPr>
          <a:xfrm>
            <a:off x="381745" y="4566355"/>
            <a:ext cx="4495686" cy="515526"/>
          </a:xfrm>
          <a:prstGeom prst="rect">
            <a:avLst/>
          </a:prstGeom>
        </p:spPr>
        <p:txBody>
          <a:bodyPr anchor="ctr">
            <a:spAutoFit/>
          </a:bodyPr>
          <a:lstStyle>
            <a:lvl1pPr algn="r">
              <a:lnSpc>
                <a:spcPts val="3300"/>
              </a:lnSpc>
              <a:defRPr sz="3000" b="1">
                <a:solidFill>
                  <a:schemeClr val="tx1"/>
                </a:solidFill>
                <a:latin typeface="+mn-lt"/>
              </a:defRPr>
            </a:lvl1pPr>
          </a:lstStyle>
          <a:p>
            <a:r>
              <a:rPr lang="en-US"/>
              <a:t>Click to edit title</a:t>
            </a:r>
          </a:p>
        </p:txBody>
      </p:sp>
      <p:sp>
        <p:nvSpPr>
          <p:cNvPr id="12" name="Text Placeholder 6">
            <a:extLst>
              <a:ext uri="{FF2B5EF4-FFF2-40B4-BE49-F238E27FC236}">
                <a16:creationId xmlns:a16="http://schemas.microsoft.com/office/drawing/2014/main" id="{0246520F-3872-E84E-9897-CF98748D5CF9}"/>
              </a:ext>
            </a:extLst>
          </p:cNvPr>
          <p:cNvSpPr>
            <a:spLocks noGrp="1"/>
          </p:cNvSpPr>
          <p:nvPr>
            <p:ph type="body" sz="quarter" idx="11" hasCustomPrompt="1"/>
          </p:nvPr>
        </p:nvSpPr>
        <p:spPr>
          <a:xfrm>
            <a:off x="5223896" y="4162398"/>
            <a:ext cx="6580008" cy="1323439"/>
          </a:xfrm>
          <a:prstGeom prst="rect">
            <a:avLst/>
          </a:prstGeom>
        </p:spPr>
        <p:txBody>
          <a:bodyPr anchor="ctr">
            <a:spAutoFit/>
          </a:bodyPr>
          <a:lstStyle>
            <a:lvl1pPr marL="0" indent="0">
              <a:buNone/>
              <a:defRPr sz="1600" b="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bullet points, or both. Don’t forget to customize the image to fit the topic of this slide. Just click on the picture icon. You can then add an image, which will automatically fill the placeholder and it will fill accordingly. Crop if necessary.</a:t>
            </a:r>
          </a:p>
        </p:txBody>
      </p:sp>
    </p:spTree>
    <p:extLst>
      <p:ext uri="{BB962C8B-B14F-4D97-AF65-F5344CB8AC3E}">
        <p14:creationId xmlns:p14="http://schemas.microsoft.com/office/powerpoint/2010/main" val="227565726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27AEE6-A4F6-E84A-B6E8-C2D530F28094}"/>
              </a:ext>
            </a:extLst>
          </p:cNvPr>
          <p:cNvSpPr>
            <a:spLocks noGrp="1"/>
          </p:cNvSpPr>
          <p:nvPr>
            <p:ph type="title" hasCustomPrompt="1"/>
          </p:nvPr>
        </p:nvSpPr>
        <p:spPr>
          <a:xfrm>
            <a:off x="381745" y="1375099"/>
            <a:ext cx="4495686" cy="515526"/>
          </a:xfrm>
          <a:prstGeom prst="rect">
            <a:avLst/>
          </a:prstGeom>
        </p:spPr>
        <p:txBody>
          <a:bodyPr anchor="ctr">
            <a:spAutoFit/>
          </a:bodyPr>
          <a:lstStyle>
            <a:lvl1pPr algn="r">
              <a:lnSpc>
                <a:spcPts val="3300"/>
              </a:lnSpc>
              <a:defRPr sz="3000" b="1">
                <a:solidFill>
                  <a:schemeClr val="tx1"/>
                </a:solidFill>
                <a:latin typeface="+mn-lt"/>
              </a:defRPr>
            </a:lvl1pPr>
          </a:lstStyle>
          <a:p>
            <a:r>
              <a:rPr lang="en-US"/>
              <a:t>Click to edit title</a:t>
            </a:r>
          </a:p>
        </p:txBody>
      </p:sp>
      <p:sp>
        <p:nvSpPr>
          <p:cNvPr id="12" name="Text Placeholder 6">
            <a:extLst>
              <a:ext uri="{FF2B5EF4-FFF2-40B4-BE49-F238E27FC236}">
                <a16:creationId xmlns:a16="http://schemas.microsoft.com/office/drawing/2014/main" id="{0246520F-3872-E84E-9897-CF98748D5CF9}"/>
              </a:ext>
            </a:extLst>
          </p:cNvPr>
          <p:cNvSpPr>
            <a:spLocks noGrp="1"/>
          </p:cNvSpPr>
          <p:nvPr>
            <p:ph type="body" sz="quarter" idx="11" hasCustomPrompt="1"/>
          </p:nvPr>
        </p:nvSpPr>
        <p:spPr>
          <a:xfrm>
            <a:off x="5223896" y="971143"/>
            <a:ext cx="6580008" cy="1323439"/>
          </a:xfrm>
          <a:prstGeom prst="rect">
            <a:avLst/>
          </a:prstGeom>
        </p:spPr>
        <p:txBody>
          <a:bodyPr anchor="ctr">
            <a:spAutoFit/>
          </a:bodyPr>
          <a:lstStyle>
            <a:lvl1pPr marL="0" indent="0">
              <a:buNone/>
              <a:defRPr sz="1600" b="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bullet points, or both. Don’t forget to customize the image to fit the topic of this slide. Just click on the picture icon. You can then add an image, which will automatically fill the placeholder and it will fill accordingly. Crop if necessary.</a:t>
            </a:r>
          </a:p>
        </p:txBody>
      </p:sp>
      <p:sp>
        <p:nvSpPr>
          <p:cNvPr id="10" name="Picture Placeholder 9">
            <a:extLst>
              <a:ext uri="{FF2B5EF4-FFF2-40B4-BE49-F238E27FC236}">
                <a16:creationId xmlns:a16="http://schemas.microsoft.com/office/drawing/2014/main" id="{4D26E8E3-534F-E545-9087-B13B1DFA50DF}"/>
              </a:ext>
            </a:extLst>
          </p:cNvPr>
          <p:cNvSpPr>
            <a:spLocks noGrp="1"/>
          </p:cNvSpPr>
          <p:nvPr>
            <p:ph type="pic" sz="quarter" idx="12"/>
          </p:nvPr>
        </p:nvSpPr>
        <p:spPr>
          <a:xfrm>
            <a:off x="-6576" y="3438144"/>
            <a:ext cx="12207240" cy="3430597"/>
          </a:xfrm>
          <a:custGeom>
            <a:avLst/>
            <a:gdLst>
              <a:gd name="connsiteX0" fmla="*/ 2877788 w 9144000"/>
              <a:gd name="connsiteY0" fmla="*/ 2145055 h 2564925"/>
              <a:gd name="connsiteX1" fmla="*/ 2745200 w 9144000"/>
              <a:gd name="connsiteY1" fmla="*/ 2199878 h 2564925"/>
              <a:gd name="connsiteX2" fmla="*/ 2381250 w 9144000"/>
              <a:gd name="connsiteY2" fmla="*/ 2563120 h 2564925"/>
              <a:gd name="connsiteX3" fmla="*/ 6762750 w 9144000"/>
              <a:gd name="connsiteY3" fmla="*/ 2563120 h 2564925"/>
              <a:gd name="connsiteX4" fmla="*/ 6398324 w 9144000"/>
              <a:gd name="connsiteY4" fmla="*/ 2199878 h 2564925"/>
              <a:gd name="connsiteX5" fmla="*/ 6265736 w 9144000"/>
              <a:gd name="connsiteY5" fmla="*/ 2145055 h 2564925"/>
              <a:gd name="connsiteX6" fmla="*/ 0 w 9144000"/>
              <a:gd name="connsiteY6" fmla="*/ 0 h 2564925"/>
              <a:gd name="connsiteX7" fmla="*/ 7920990 w 9144000"/>
              <a:gd name="connsiteY7" fmla="*/ 0 h 2564925"/>
              <a:gd name="connsiteX8" fmla="*/ 7930515 w 9144000"/>
              <a:gd name="connsiteY8" fmla="*/ 0 h 2564925"/>
              <a:gd name="connsiteX9" fmla="*/ 7968615 w 9144000"/>
              <a:gd name="connsiteY9" fmla="*/ 6746 h 2564925"/>
              <a:gd name="connsiteX10" fmla="*/ 8025289 w 9144000"/>
              <a:gd name="connsiteY10" fmla="*/ 24324 h 2564925"/>
              <a:gd name="connsiteX11" fmla="*/ 8083392 w 9144000"/>
              <a:gd name="connsiteY11" fmla="*/ 50643 h 2564925"/>
              <a:gd name="connsiteX12" fmla="*/ 8103585 w 9144000"/>
              <a:gd name="connsiteY12" fmla="*/ 63185 h 2564925"/>
              <a:gd name="connsiteX13" fmla="*/ 8134350 w 9144000"/>
              <a:gd name="connsiteY13" fmla="*/ 85038 h 2564925"/>
              <a:gd name="connsiteX14" fmla="*/ 8146543 w 9144000"/>
              <a:gd name="connsiteY14" fmla="*/ 96060 h 2564925"/>
              <a:gd name="connsiteX15" fmla="*/ 9144000 w 9144000"/>
              <a:gd name="connsiteY15" fmla="*/ 1091245 h 2564925"/>
              <a:gd name="connsiteX16" fmla="*/ 9144000 w 9144000"/>
              <a:gd name="connsiteY16" fmla="*/ 2564925 h 2564925"/>
              <a:gd name="connsiteX17" fmla="*/ 0 w 9144000"/>
              <a:gd name="connsiteY17" fmla="*/ 2564925 h 256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44000" h="2564925">
                <a:moveTo>
                  <a:pt x="2877788" y="2145055"/>
                </a:moveTo>
                <a:cubicBezTo>
                  <a:pt x="2828055" y="2145080"/>
                  <a:pt x="2780367" y="2164799"/>
                  <a:pt x="2745200" y="2199878"/>
                </a:cubicBezTo>
                <a:lnTo>
                  <a:pt x="2381250" y="2563120"/>
                </a:lnTo>
                <a:lnTo>
                  <a:pt x="6762750" y="2563120"/>
                </a:lnTo>
                <a:lnTo>
                  <a:pt x="6398324" y="2199878"/>
                </a:lnTo>
                <a:cubicBezTo>
                  <a:pt x="6363157" y="2164799"/>
                  <a:pt x="6315469" y="2145080"/>
                  <a:pt x="6265736" y="2145055"/>
                </a:cubicBezTo>
                <a:close/>
                <a:moveTo>
                  <a:pt x="0" y="0"/>
                </a:moveTo>
                <a:lnTo>
                  <a:pt x="7920990" y="0"/>
                </a:lnTo>
                <a:lnTo>
                  <a:pt x="7930515" y="0"/>
                </a:lnTo>
                <a:lnTo>
                  <a:pt x="7968615" y="6746"/>
                </a:lnTo>
                <a:lnTo>
                  <a:pt x="8025289" y="24324"/>
                </a:lnTo>
                <a:cubicBezTo>
                  <a:pt x="8045216" y="31813"/>
                  <a:pt x="8064625" y="40605"/>
                  <a:pt x="8083392" y="50643"/>
                </a:cubicBezTo>
                <a:lnTo>
                  <a:pt x="8103585" y="63185"/>
                </a:lnTo>
                <a:lnTo>
                  <a:pt x="8134350" y="85038"/>
                </a:lnTo>
                <a:lnTo>
                  <a:pt x="8146543" y="96060"/>
                </a:lnTo>
                <a:lnTo>
                  <a:pt x="9144000" y="1091245"/>
                </a:lnTo>
                <a:lnTo>
                  <a:pt x="9144000" y="2564925"/>
                </a:lnTo>
                <a:lnTo>
                  <a:pt x="0" y="2564925"/>
                </a:lnTo>
                <a:close/>
              </a:path>
            </a:pathLst>
          </a:custGeom>
          <a:solidFill>
            <a:schemeClr val="tx2"/>
          </a:solidFill>
        </p:spPr>
        <p:txBody>
          <a:bodyPr wrap="square" anchor="ctr">
            <a:noAutofit/>
          </a:bodyPr>
          <a:lstStyle>
            <a:lvl1pPr algn="ctr">
              <a:buFontTx/>
              <a:buNone/>
              <a:defRPr/>
            </a:lvl1pPr>
          </a:lstStyle>
          <a:p>
            <a:endParaRPr lang="en-US"/>
          </a:p>
        </p:txBody>
      </p:sp>
    </p:spTree>
    <p:extLst>
      <p:ext uri="{BB962C8B-B14F-4D97-AF65-F5344CB8AC3E}">
        <p14:creationId xmlns:p14="http://schemas.microsoft.com/office/powerpoint/2010/main" val="199215944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 A">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9B03CDE-AAF3-4E43-8B0A-D1F5E04F0AF9}"/>
              </a:ext>
            </a:extLst>
          </p:cNvPr>
          <p:cNvSpPr>
            <a:spLocks noGrp="1"/>
          </p:cNvSpPr>
          <p:nvPr>
            <p:ph type="body" sz="quarter" idx="15"/>
          </p:nvPr>
        </p:nvSpPr>
        <p:spPr>
          <a:xfrm>
            <a:off x="381745" y="2340077"/>
            <a:ext cx="3590488" cy="338554"/>
          </a:xfrm>
          <a:prstGeom prst="rect">
            <a:avLst/>
          </a:prstGeom>
        </p:spPr>
        <p:txBody>
          <a:bodyPr numCol="1">
            <a:spAutoFit/>
          </a:bodyPr>
          <a:lstStyle>
            <a:lvl1pPr marL="0" indent="0">
              <a:spcAft>
                <a:spcPts val="800"/>
              </a:spcAft>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4" name="Text Placeholder 13">
            <a:extLst>
              <a:ext uri="{FF2B5EF4-FFF2-40B4-BE49-F238E27FC236}">
                <a16:creationId xmlns:a16="http://schemas.microsoft.com/office/drawing/2014/main" id="{5819DBE5-E46E-9846-86F9-0CA51DF2D56D}"/>
              </a:ext>
            </a:extLst>
          </p:cNvPr>
          <p:cNvSpPr>
            <a:spLocks noGrp="1"/>
          </p:cNvSpPr>
          <p:nvPr>
            <p:ph type="body" sz="quarter" idx="16"/>
          </p:nvPr>
        </p:nvSpPr>
        <p:spPr>
          <a:xfrm>
            <a:off x="381745" y="1598576"/>
            <a:ext cx="3590488" cy="477500"/>
          </a:xfrm>
          <a:prstGeom prst="snip2DiagRect">
            <a:avLst/>
          </a:prstGeom>
          <a:solidFill>
            <a:schemeClr val="accent2"/>
          </a:soli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dirty="0"/>
              <a:t>Click to edit</a:t>
            </a:r>
          </a:p>
        </p:txBody>
      </p:sp>
      <p:sp>
        <p:nvSpPr>
          <p:cNvPr id="12" name="Text Placeholder 2">
            <a:extLst>
              <a:ext uri="{FF2B5EF4-FFF2-40B4-BE49-F238E27FC236}">
                <a16:creationId xmlns:a16="http://schemas.microsoft.com/office/drawing/2014/main" id="{A87D27A0-14A2-474A-8BC9-70A0DDF6C054}"/>
              </a:ext>
            </a:extLst>
          </p:cNvPr>
          <p:cNvSpPr>
            <a:spLocks noGrp="1"/>
          </p:cNvSpPr>
          <p:nvPr>
            <p:ph type="body" sz="quarter" idx="17"/>
          </p:nvPr>
        </p:nvSpPr>
        <p:spPr>
          <a:xfrm>
            <a:off x="4304817" y="2340077"/>
            <a:ext cx="3590488" cy="338554"/>
          </a:xfrm>
          <a:prstGeom prst="rect">
            <a:avLst/>
          </a:prstGeom>
        </p:spPr>
        <p:txBody>
          <a:bodyPr numCol="1">
            <a:spAutoFit/>
          </a:bodyPr>
          <a:lstStyle>
            <a:lvl1pPr marL="0" indent="0">
              <a:spcAft>
                <a:spcPts val="800"/>
              </a:spcAft>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3" name="Text Placeholder 13">
            <a:extLst>
              <a:ext uri="{FF2B5EF4-FFF2-40B4-BE49-F238E27FC236}">
                <a16:creationId xmlns:a16="http://schemas.microsoft.com/office/drawing/2014/main" id="{9AAB19FE-5A48-524F-A9A3-D2B967947BD3}"/>
              </a:ext>
            </a:extLst>
          </p:cNvPr>
          <p:cNvSpPr>
            <a:spLocks noGrp="1"/>
          </p:cNvSpPr>
          <p:nvPr>
            <p:ph type="body" sz="quarter" idx="18"/>
          </p:nvPr>
        </p:nvSpPr>
        <p:spPr>
          <a:xfrm>
            <a:off x="4304817" y="1598576"/>
            <a:ext cx="3590488" cy="477500"/>
          </a:xfrm>
          <a:prstGeom prst="snip2DiagRect">
            <a:avLst/>
          </a:prstGeom>
          <a:solidFill>
            <a:schemeClr val="accent4"/>
          </a:soli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a:t>Click to edit</a:t>
            </a:r>
          </a:p>
        </p:txBody>
      </p:sp>
      <p:sp>
        <p:nvSpPr>
          <p:cNvPr id="17" name="Text Placeholder 2">
            <a:extLst>
              <a:ext uri="{FF2B5EF4-FFF2-40B4-BE49-F238E27FC236}">
                <a16:creationId xmlns:a16="http://schemas.microsoft.com/office/drawing/2014/main" id="{2CCE2FF4-EA20-CE4A-9234-6A137E6849DC}"/>
              </a:ext>
            </a:extLst>
          </p:cNvPr>
          <p:cNvSpPr>
            <a:spLocks noGrp="1"/>
          </p:cNvSpPr>
          <p:nvPr>
            <p:ph type="body" sz="quarter" idx="19"/>
          </p:nvPr>
        </p:nvSpPr>
        <p:spPr>
          <a:xfrm>
            <a:off x="8247551" y="2340077"/>
            <a:ext cx="3590488" cy="338554"/>
          </a:xfrm>
          <a:prstGeom prst="rect">
            <a:avLst/>
          </a:prstGeom>
        </p:spPr>
        <p:txBody>
          <a:bodyPr numCol="1">
            <a:spAutoFit/>
          </a:bodyPr>
          <a:lstStyle>
            <a:lvl1pPr marL="0" indent="0">
              <a:spcAft>
                <a:spcPts val="800"/>
              </a:spcAft>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8" name="Text Placeholder 13">
            <a:extLst>
              <a:ext uri="{FF2B5EF4-FFF2-40B4-BE49-F238E27FC236}">
                <a16:creationId xmlns:a16="http://schemas.microsoft.com/office/drawing/2014/main" id="{A8B6F19C-2C9C-624C-A456-EA04E5F0FA38}"/>
              </a:ext>
            </a:extLst>
          </p:cNvPr>
          <p:cNvSpPr>
            <a:spLocks noGrp="1"/>
          </p:cNvSpPr>
          <p:nvPr>
            <p:ph type="body" sz="quarter" idx="20"/>
          </p:nvPr>
        </p:nvSpPr>
        <p:spPr>
          <a:xfrm>
            <a:off x="8247551" y="1598576"/>
            <a:ext cx="3590488" cy="477500"/>
          </a:xfrm>
          <a:prstGeom prst="snip2DiagRect">
            <a:avLst/>
          </a:prstGeom>
          <a:solidFill>
            <a:schemeClr val="accent5"/>
          </a:soli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a:t>Click to edit</a:t>
            </a:r>
          </a:p>
        </p:txBody>
      </p:sp>
      <p:sp>
        <p:nvSpPr>
          <p:cNvPr id="15" name="Title 1">
            <a:extLst>
              <a:ext uri="{FF2B5EF4-FFF2-40B4-BE49-F238E27FC236}">
                <a16:creationId xmlns:a16="http://schemas.microsoft.com/office/drawing/2014/main" id="{60715C27-F856-6E44-89DB-EF8149A0ED23}"/>
              </a:ext>
            </a:extLst>
          </p:cNvPr>
          <p:cNvSpPr>
            <a:spLocks noGrp="1"/>
          </p:cNvSpPr>
          <p:nvPr>
            <p:ph type="title" hasCustomPrompt="1"/>
          </p:nvPr>
        </p:nvSpPr>
        <p:spPr>
          <a:xfrm>
            <a:off x="381744" y="329761"/>
            <a:ext cx="11428510" cy="515526"/>
          </a:xfrm>
          <a:prstGeom prst="rect">
            <a:avLst/>
          </a:prstGeom>
        </p:spPr>
        <p:txBody>
          <a:bodyPr anchor="t">
            <a:spAutoFit/>
          </a:bodyPr>
          <a:lstStyle>
            <a:lvl1pPr>
              <a:lnSpc>
                <a:spcPts val="3300"/>
              </a:lnSpc>
              <a:defRPr>
                <a:latin typeface="+mn-lt"/>
              </a:defRPr>
            </a:lvl1pPr>
          </a:lstStyle>
          <a:p>
            <a:r>
              <a:rPr lang="en-US" dirty="0"/>
              <a:t>Click to edit title</a:t>
            </a:r>
          </a:p>
        </p:txBody>
      </p:sp>
      <p:sp>
        <p:nvSpPr>
          <p:cNvPr id="16" name="Text Placeholder 6">
            <a:extLst>
              <a:ext uri="{FF2B5EF4-FFF2-40B4-BE49-F238E27FC236}">
                <a16:creationId xmlns:a16="http://schemas.microsoft.com/office/drawing/2014/main" id="{CE989158-5FF6-EA4C-8C3C-0C39028ADEA4}"/>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0" name="Text Placeholder 29">
            <a:extLst>
              <a:ext uri="{FF2B5EF4-FFF2-40B4-BE49-F238E27FC236}">
                <a16:creationId xmlns:a16="http://schemas.microsoft.com/office/drawing/2014/main" id="{23D49024-5C0D-6842-AAD2-AD4633CDDBF2}"/>
              </a:ext>
            </a:extLst>
          </p:cNvPr>
          <p:cNvSpPr>
            <a:spLocks noGrp="1"/>
          </p:cNvSpPr>
          <p:nvPr>
            <p:ph type="body" sz="quarter" idx="26" hasCustomPrompt="1"/>
          </p:nvPr>
        </p:nvSpPr>
        <p:spPr>
          <a:xfrm>
            <a:off x="4706993" y="5364911"/>
            <a:ext cx="2778014" cy="449354"/>
          </a:xfrm>
          <a:prstGeom prst="rect">
            <a:avLst/>
          </a:prstGeom>
          <a:ln w="25400" cap="rnd">
            <a:gradFill flip="none" rotWithShape="1">
              <a:gsLst>
                <a:gs pos="90000">
                  <a:schemeClr val="accent2">
                    <a:alpha val="0"/>
                  </a:schemeClr>
                </a:gs>
                <a:gs pos="100000">
                  <a:schemeClr val="accent2"/>
                </a:gs>
              </a:gsLst>
              <a:path path="circle">
                <a:fillToRect l="50000" t="50000" r="50000" b="50000"/>
              </a:path>
              <a:tileRect/>
            </a:gradFill>
          </a:ln>
        </p:spPr>
        <p:txBody>
          <a:bodyPr wrap="square" tIns="91440" bIns="109728" anchor="ctr">
            <a:spAutoFit/>
          </a:bodyPr>
          <a:lstStyle>
            <a:lvl1pPr marL="0" indent="0" algn="ctr">
              <a:spcAft>
                <a:spcPts val="0"/>
              </a:spcAft>
              <a:buNone/>
              <a:defRPr sz="1600" b="1">
                <a:solidFill>
                  <a:schemeClr val="accent2"/>
                </a:solidFill>
                <a:latin typeface="+mn-lt"/>
              </a:defRPr>
            </a:lvl1pPr>
            <a:lvl2pPr algn="ctr">
              <a:buNone/>
              <a:defRPr/>
            </a:lvl2pPr>
            <a:lvl3pPr algn="ctr">
              <a:buNone/>
              <a:defRPr/>
            </a:lvl3pPr>
            <a:lvl4pPr algn="ctr">
              <a:buNone/>
              <a:defRPr/>
            </a:lvl4pPr>
            <a:lvl5pPr algn="ctr">
              <a:buNone/>
              <a:defRPr/>
            </a:lvl5pPr>
          </a:lstStyle>
          <a:p>
            <a:pPr lvl="0"/>
            <a:r>
              <a:rPr lang="en-US" dirty="0"/>
              <a:t>Click to edit key take-away </a:t>
            </a:r>
          </a:p>
        </p:txBody>
      </p:sp>
    </p:spTree>
    <p:extLst>
      <p:ext uri="{BB962C8B-B14F-4D97-AF65-F5344CB8AC3E}">
        <p14:creationId xmlns:p14="http://schemas.microsoft.com/office/powerpoint/2010/main" val="127009379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 B">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9B03CDE-AAF3-4E43-8B0A-D1F5E04F0AF9}"/>
              </a:ext>
            </a:extLst>
          </p:cNvPr>
          <p:cNvSpPr>
            <a:spLocks noGrp="1"/>
          </p:cNvSpPr>
          <p:nvPr>
            <p:ph type="body" sz="quarter" idx="15"/>
          </p:nvPr>
        </p:nvSpPr>
        <p:spPr>
          <a:xfrm>
            <a:off x="374282" y="2249962"/>
            <a:ext cx="3590488" cy="338554"/>
          </a:xfrm>
          <a:prstGeom prst="rect">
            <a:avLst/>
          </a:prstGeom>
        </p:spPr>
        <p:txBody>
          <a:bodyPr numCol="1" anchor="b">
            <a:spAutoFit/>
          </a:bodyPr>
          <a:lstStyle>
            <a:lvl1pPr marL="0" indent="0" algn="ctr">
              <a:spcAft>
                <a:spcPts val="800"/>
              </a:spcAft>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2" name="Text Placeholder 2">
            <a:extLst>
              <a:ext uri="{FF2B5EF4-FFF2-40B4-BE49-F238E27FC236}">
                <a16:creationId xmlns:a16="http://schemas.microsoft.com/office/drawing/2014/main" id="{A87D27A0-14A2-474A-8BC9-70A0DDF6C054}"/>
              </a:ext>
            </a:extLst>
          </p:cNvPr>
          <p:cNvSpPr>
            <a:spLocks noGrp="1"/>
          </p:cNvSpPr>
          <p:nvPr>
            <p:ph type="body" sz="quarter" idx="17"/>
          </p:nvPr>
        </p:nvSpPr>
        <p:spPr>
          <a:xfrm>
            <a:off x="4297025" y="2249962"/>
            <a:ext cx="3590488" cy="338554"/>
          </a:xfrm>
          <a:prstGeom prst="rect">
            <a:avLst/>
          </a:prstGeom>
        </p:spPr>
        <p:txBody>
          <a:bodyPr numCol="1" anchor="b">
            <a:spAutoFit/>
          </a:bodyPr>
          <a:lstStyle>
            <a:lvl1pPr marL="0" indent="0" algn="ctr">
              <a:spcAft>
                <a:spcPts val="800"/>
              </a:spcAft>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7" name="Text Placeholder 2">
            <a:extLst>
              <a:ext uri="{FF2B5EF4-FFF2-40B4-BE49-F238E27FC236}">
                <a16:creationId xmlns:a16="http://schemas.microsoft.com/office/drawing/2014/main" id="{2CCE2FF4-EA20-CE4A-9234-6A137E6849DC}"/>
              </a:ext>
            </a:extLst>
          </p:cNvPr>
          <p:cNvSpPr>
            <a:spLocks noGrp="1"/>
          </p:cNvSpPr>
          <p:nvPr>
            <p:ph type="body" sz="quarter" idx="19"/>
          </p:nvPr>
        </p:nvSpPr>
        <p:spPr>
          <a:xfrm>
            <a:off x="8219768" y="2249962"/>
            <a:ext cx="3590488" cy="338554"/>
          </a:xfrm>
          <a:prstGeom prst="rect">
            <a:avLst/>
          </a:prstGeom>
        </p:spPr>
        <p:txBody>
          <a:bodyPr numCol="1" anchor="b">
            <a:spAutoFit/>
          </a:bodyPr>
          <a:lstStyle>
            <a:lvl1pPr marL="0" indent="0" algn="ctr">
              <a:spcAft>
                <a:spcPts val="800"/>
              </a:spcAft>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6" name="Text Placeholder 5">
            <a:extLst>
              <a:ext uri="{FF2B5EF4-FFF2-40B4-BE49-F238E27FC236}">
                <a16:creationId xmlns:a16="http://schemas.microsoft.com/office/drawing/2014/main" id="{96F05814-AC4F-D44C-84AF-040B00F28C32}"/>
              </a:ext>
            </a:extLst>
          </p:cNvPr>
          <p:cNvSpPr>
            <a:spLocks noGrp="1"/>
          </p:cNvSpPr>
          <p:nvPr>
            <p:ph type="body" sz="quarter" idx="21"/>
          </p:nvPr>
        </p:nvSpPr>
        <p:spPr>
          <a:xfrm>
            <a:off x="764748" y="2866197"/>
            <a:ext cx="2824482" cy="2824482"/>
          </a:xfrm>
          <a:prstGeom prst="ellipse">
            <a:avLst/>
          </a:prstGeom>
          <a:solidFill>
            <a:schemeClr val="bg1"/>
          </a:solidFill>
          <a:ln w="254000">
            <a:gradFill>
              <a:gsLst>
                <a:gs pos="0">
                  <a:schemeClr val="accent3"/>
                </a:gs>
                <a:gs pos="100000">
                  <a:schemeClr val="accent1"/>
                </a:gs>
              </a:gsLst>
              <a:lin ang="2700000" scaled="0"/>
            </a:gradFill>
          </a:ln>
          <a:effectLst>
            <a:reflection blurRad="139700" stA="43000" endPos="12000" dist="12700" dir="5400000" sy="-100000" algn="bl" rotWithShape="0"/>
          </a:effectLst>
        </p:spPr>
        <p:txBody>
          <a:bodyPr lIns="45720" rIns="45720" anchor="ctr"/>
          <a:lstStyle>
            <a:lvl1pPr marL="0" indent="0" algn="ctr">
              <a:buFontTx/>
              <a:buNone/>
              <a:tabLst/>
              <a:defRPr lang="en-US" dirty="0">
                <a:solidFill>
                  <a:schemeClr val="bg2"/>
                </a:solidFill>
                <a:latin typeface="+mn-lt"/>
              </a:defRPr>
            </a:lvl1pPr>
            <a:lvl2pPr algn="ctr">
              <a:buFontTx/>
              <a:buNone/>
              <a:defRPr>
                <a:solidFill>
                  <a:schemeClr val="bg1"/>
                </a:solidFill>
              </a:defRPr>
            </a:lvl2pPr>
            <a:lvl3pPr algn="ctr">
              <a:buFontTx/>
              <a:buNone/>
              <a:defRPr>
                <a:solidFill>
                  <a:schemeClr val="bg1"/>
                </a:solidFill>
              </a:defRPr>
            </a:lvl3pPr>
            <a:lvl4pPr algn="ctr">
              <a:buFontTx/>
              <a:buNone/>
              <a:defRPr>
                <a:solidFill>
                  <a:schemeClr val="bg1"/>
                </a:solidFill>
              </a:defRPr>
            </a:lvl4pPr>
            <a:lvl5pPr algn="ctr">
              <a:buFontTx/>
              <a:buNone/>
              <a:defRPr>
                <a:solidFill>
                  <a:schemeClr val="bg1"/>
                </a:solidFill>
              </a:defRPr>
            </a:lvl5pPr>
          </a:lstStyle>
          <a:p>
            <a:pPr lvl="0"/>
            <a:endParaRPr lang="en-US" dirty="0"/>
          </a:p>
        </p:txBody>
      </p:sp>
      <p:sp>
        <p:nvSpPr>
          <p:cNvPr id="18" name="Text Placeholder 5">
            <a:extLst>
              <a:ext uri="{FF2B5EF4-FFF2-40B4-BE49-F238E27FC236}">
                <a16:creationId xmlns:a16="http://schemas.microsoft.com/office/drawing/2014/main" id="{95F90450-7F96-3F44-B50E-A145979EBBFE}"/>
              </a:ext>
            </a:extLst>
          </p:cNvPr>
          <p:cNvSpPr>
            <a:spLocks noGrp="1"/>
          </p:cNvSpPr>
          <p:nvPr>
            <p:ph type="body" sz="quarter" idx="23"/>
          </p:nvPr>
        </p:nvSpPr>
        <p:spPr>
          <a:xfrm>
            <a:off x="4683759" y="2866197"/>
            <a:ext cx="2824482" cy="2824482"/>
          </a:xfrm>
          <a:prstGeom prst="ellipse">
            <a:avLst/>
          </a:prstGeom>
          <a:solidFill>
            <a:schemeClr val="bg1"/>
          </a:solidFill>
          <a:ln w="254000">
            <a:gradFill>
              <a:gsLst>
                <a:gs pos="0">
                  <a:schemeClr val="accent2"/>
                </a:gs>
                <a:gs pos="100000">
                  <a:schemeClr val="accent1"/>
                </a:gs>
              </a:gsLst>
              <a:lin ang="2700000" scaled="0"/>
            </a:gradFill>
          </a:ln>
          <a:effectLst>
            <a:reflection blurRad="139700" stA="43000" endPos="12000" dist="12700" dir="5400000" sy="-100000" algn="bl" rotWithShape="0"/>
          </a:effectLst>
        </p:spPr>
        <p:txBody>
          <a:bodyPr lIns="45720" rIns="45720" anchor="ctr"/>
          <a:lstStyle>
            <a:lvl1pPr marL="0" indent="0" algn="ctr">
              <a:buFontTx/>
              <a:buNone/>
              <a:tabLst/>
              <a:defRPr lang="en-US" dirty="0">
                <a:solidFill>
                  <a:schemeClr val="bg2"/>
                </a:solidFill>
                <a:latin typeface="+mn-lt"/>
              </a:defRPr>
            </a:lvl1pPr>
            <a:lvl2pPr algn="ctr">
              <a:buFontTx/>
              <a:buNone/>
              <a:defRPr>
                <a:solidFill>
                  <a:schemeClr val="bg1"/>
                </a:solidFill>
              </a:defRPr>
            </a:lvl2pPr>
            <a:lvl3pPr algn="ctr">
              <a:buFontTx/>
              <a:buNone/>
              <a:defRPr>
                <a:solidFill>
                  <a:schemeClr val="bg1"/>
                </a:solidFill>
              </a:defRPr>
            </a:lvl3pPr>
            <a:lvl4pPr algn="ctr">
              <a:buFontTx/>
              <a:buNone/>
              <a:defRPr>
                <a:solidFill>
                  <a:schemeClr val="bg1"/>
                </a:solidFill>
              </a:defRPr>
            </a:lvl4pPr>
            <a:lvl5pPr algn="ctr">
              <a:buFontTx/>
              <a:buNone/>
              <a:defRPr>
                <a:solidFill>
                  <a:schemeClr val="bg1"/>
                </a:solidFill>
              </a:defRPr>
            </a:lvl5pPr>
          </a:lstStyle>
          <a:p>
            <a:pPr lvl="0"/>
            <a:endParaRPr lang="en-US" dirty="0"/>
          </a:p>
        </p:txBody>
      </p:sp>
      <p:sp>
        <p:nvSpPr>
          <p:cNvPr id="21" name="Text Placeholder 5">
            <a:extLst>
              <a:ext uri="{FF2B5EF4-FFF2-40B4-BE49-F238E27FC236}">
                <a16:creationId xmlns:a16="http://schemas.microsoft.com/office/drawing/2014/main" id="{DB9FE91F-E450-6B40-9F8E-B26B3EA63418}"/>
              </a:ext>
            </a:extLst>
          </p:cNvPr>
          <p:cNvSpPr>
            <a:spLocks noGrp="1"/>
          </p:cNvSpPr>
          <p:nvPr>
            <p:ph type="body" sz="quarter" idx="25"/>
          </p:nvPr>
        </p:nvSpPr>
        <p:spPr>
          <a:xfrm>
            <a:off x="8610234" y="2866197"/>
            <a:ext cx="2824482" cy="2824482"/>
          </a:xfrm>
          <a:prstGeom prst="ellipse">
            <a:avLst/>
          </a:prstGeom>
          <a:solidFill>
            <a:schemeClr val="bg1"/>
          </a:solidFill>
          <a:ln w="254000">
            <a:gradFill>
              <a:gsLst>
                <a:gs pos="0">
                  <a:schemeClr val="accent3"/>
                </a:gs>
                <a:gs pos="100000">
                  <a:schemeClr val="accent5"/>
                </a:gs>
              </a:gsLst>
              <a:lin ang="2700000" scaled="0"/>
            </a:gradFill>
          </a:ln>
          <a:effectLst>
            <a:reflection blurRad="139700" stA="43000" endPos="12000" dist="12700" dir="5400000" sy="-100000" algn="bl" rotWithShape="0"/>
          </a:effectLst>
        </p:spPr>
        <p:txBody>
          <a:bodyPr lIns="45720" rIns="45720" anchor="ctr"/>
          <a:lstStyle>
            <a:lvl1pPr marL="0" indent="0" algn="ctr">
              <a:buFontTx/>
              <a:buNone/>
              <a:tabLst/>
              <a:defRPr lang="en-US" dirty="0">
                <a:solidFill>
                  <a:schemeClr val="bg2"/>
                </a:solidFill>
                <a:latin typeface="+mn-lt"/>
              </a:defRPr>
            </a:lvl1pPr>
            <a:lvl2pPr algn="ctr">
              <a:buFontTx/>
              <a:buNone/>
              <a:defRPr>
                <a:solidFill>
                  <a:schemeClr val="bg1"/>
                </a:solidFill>
              </a:defRPr>
            </a:lvl2pPr>
            <a:lvl3pPr algn="ctr">
              <a:buFontTx/>
              <a:buNone/>
              <a:defRPr>
                <a:solidFill>
                  <a:schemeClr val="bg1"/>
                </a:solidFill>
              </a:defRPr>
            </a:lvl3pPr>
            <a:lvl4pPr algn="ctr">
              <a:buFontTx/>
              <a:buNone/>
              <a:defRPr>
                <a:solidFill>
                  <a:schemeClr val="bg1"/>
                </a:solidFill>
              </a:defRPr>
            </a:lvl4pPr>
            <a:lvl5pPr algn="ctr">
              <a:buFontTx/>
              <a:buNone/>
              <a:defRPr>
                <a:solidFill>
                  <a:schemeClr val="bg1"/>
                </a:solidFill>
              </a:defRPr>
            </a:lvl5pPr>
          </a:lstStyle>
          <a:p>
            <a:pPr lvl="0"/>
            <a:endParaRPr lang="en-US" dirty="0"/>
          </a:p>
        </p:txBody>
      </p:sp>
      <p:sp>
        <p:nvSpPr>
          <p:cNvPr id="20" name="Title 1">
            <a:extLst>
              <a:ext uri="{FF2B5EF4-FFF2-40B4-BE49-F238E27FC236}">
                <a16:creationId xmlns:a16="http://schemas.microsoft.com/office/drawing/2014/main" id="{CEB58250-82F7-6B4B-B42A-45218664A021}"/>
              </a:ext>
            </a:extLst>
          </p:cNvPr>
          <p:cNvSpPr>
            <a:spLocks noGrp="1"/>
          </p:cNvSpPr>
          <p:nvPr>
            <p:ph type="title" hasCustomPrompt="1"/>
          </p:nvPr>
        </p:nvSpPr>
        <p:spPr>
          <a:xfrm>
            <a:off x="381744" y="329761"/>
            <a:ext cx="11428510" cy="515526"/>
          </a:xfrm>
          <a:prstGeom prst="rect">
            <a:avLst/>
          </a:prstGeom>
        </p:spPr>
        <p:txBody>
          <a:bodyPr anchor="t">
            <a:spAutoFit/>
          </a:bodyPr>
          <a:lstStyle>
            <a:lvl1pPr algn="ctr">
              <a:lnSpc>
                <a:spcPts val="3300"/>
              </a:lnSpc>
              <a:defRPr>
                <a:latin typeface="+mn-lt"/>
              </a:defRPr>
            </a:lvl1pPr>
          </a:lstStyle>
          <a:p>
            <a:r>
              <a:rPr lang="en-US" dirty="0"/>
              <a:t>Click to edit title</a:t>
            </a:r>
          </a:p>
        </p:txBody>
      </p:sp>
      <p:sp>
        <p:nvSpPr>
          <p:cNvPr id="22" name="Text Placeholder 6">
            <a:extLst>
              <a:ext uri="{FF2B5EF4-FFF2-40B4-BE49-F238E27FC236}">
                <a16:creationId xmlns:a16="http://schemas.microsoft.com/office/drawing/2014/main" id="{75EC05FE-0131-F54C-99D0-B575E1799AD7}"/>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gn="ctr">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107022812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C">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50CC06FC-1D60-C641-A029-97ADFB0B1AA5}"/>
              </a:ext>
            </a:extLst>
          </p:cNvPr>
          <p:cNvPicPr>
            <a:picLocks noChangeAspect="1"/>
          </p:cNvPicPr>
          <p:nvPr userDrawn="1"/>
        </p:nvPicPr>
        <p:blipFill rotWithShape="1">
          <a:blip r:embed="rId2"/>
          <a:srcRect t="-816" b="50000"/>
          <a:stretch/>
        </p:blipFill>
        <p:spPr>
          <a:xfrm flipH="1">
            <a:off x="0" y="2857811"/>
            <a:ext cx="12192000" cy="4000189"/>
          </a:xfrm>
          <a:prstGeom prst="rect">
            <a:avLst/>
          </a:prstGeom>
        </p:spPr>
      </p:pic>
      <p:sp>
        <p:nvSpPr>
          <p:cNvPr id="5" name="Text Placeholder 2">
            <a:extLst>
              <a:ext uri="{FF2B5EF4-FFF2-40B4-BE49-F238E27FC236}">
                <a16:creationId xmlns:a16="http://schemas.microsoft.com/office/drawing/2014/main" id="{19B03CDE-AAF3-4E43-8B0A-D1F5E04F0AF9}"/>
              </a:ext>
            </a:extLst>
          </p:cNvPr>
          <p:cNvSpPr>
            <a:spLocks noGrp="1"/>
          </p:cNvSpPr>
          <p:nvPr>
            <p:ph type="body" sz="quarter" idx="15"/>
          </p:nvPr>
        </p:nvSpPr>
        <p:spPr>
          <a:xfrm>
            <a:off x="381745" y="4163636"/>
            <a:ext cx="3308124" cy="1628929"/>
          </a:xfrm>
          <a:prstGeom prst="rect">
            <a:avLst/>
          </a:prstGeom>
        </p:spPr>
        <p:txBody>
          <a:bodyPr wrap="square" numCol="1" anchor="t" anchorCtr="0">
            <a:noAutofit/>
          </a:bodyPr>
          <a:lstStyle>
            <a:lvl1pPr marL="0" indent="0" algn="ctr">
              <a:buFont typeface="Arial" panose="020B0604020202020204" pitchFamily="34" charset="0"/>
              <a:buNone/>
              <a:tabLst/>
              <a:defRPr sz="1600">
                <a:solidFill>
                  <a:schemeClr val="bg1"/>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0" name="Picture Placeholder 9">
            <a:extLst>
              <a:ext uri="{FF2B5EF4-FFF2-40B4-BE49-F238E27FC236}">
                <a16:creationId xmlns:a16="http://schemas.microsoft.com/office/drawing/2014/main" id="{47D7B0F7-039F-C94C-9E49-DC1F36704249}"/>
              </a:ext>
            </a:extLst>
          </p:cNvPr>
          <p:cNvSpPr>
            <a:spLocks noGrp="1"/>
          </p:cNvSpPr>
          <p:nvPr>
            <p:ph type="pic" sz="quarter" idx="16" hasCustomPrompt="1"/>
          </p:nvPr>
        </p:nvSpPr>
        <p:spPr>
          <a:xfrm>
            <a:off x="1015475" y="1647649"/>
            <a:ext cx="2132831" cy="2132393"/>
          </a:xfrm>
          <a:prstGeom prst="ellipse">
            <a:avLst/>
          </a:prstGeom>
          <a:solidFill>
            <a:schemeClr val="tx2"/>
          </a:solidFill>
          <a:ln w="25400">
            <a:solidFill>
              <a:schemeClr val="lt1">
                <a:hueOff val="0"/>
                <a:satOff val="0"/>
                <a:lumOff val="0"/>
              </a:schemeClr>
            </a:solidFill>
          </a:ln>
          <a:effectLst>
            <a:innerShdw blurRad="127000" dist="50800" dir="13500000">
              <a:prstClr val="black">
                <a:alpha val="50000"/>
              </a:prstClr>
            </a:innerShdw>
          </a:effectLst>
        </p:spPr>
        <p:txBody>
          <a:bodyPr wrap="square" anchor="ctr">
            <a:noAutofit/>
          </a:bodyPr>
          <a:lstStyle>
            <a:lvl1pPr marL="383031" marR="0" indent="-383031" algn="ctr" defTabSz="914400" rtl="0" eaLnBrk="1" fontAlgn="base" latinLnBrk="0" hangingPunct="1">
              <a:lnSpc>
                <a:spcPct val="100000"/>
              </a:lnSpc>
              <a:spcBef>
                <a:spcPts val="0"/>
              </a:spcBef>
              <a:spcAft>
                <a:spcPts val="800"/>
              </a:spcAft>
              <a:buClr>
                <a:srgbClr val="BB2332"/>
              </a:buClr>
              <a:buSzTx/>
              <a:buFont typeface="Wingdings" charset="2"/>
              <a:buNone/>
              <a:tabLst/>
              <a:defRPr>
                <a:solidFill>
                  <a:schemeClr val="bg1"/>
                </a:solidFill>
                <a:latin typeface="+mn-lt"/>
              </a:defRPr>
            </a:lvl1pPr>
          </a:lstStyle>
          <a:p>
            <a:r>
              <a:rPr lang="en-US"/>
              <a:t>Photo/icon</a:t>
            </a:r>
          </a:p>
        </p:txBody>
      </p:sp>
      <p:sp>
        <p:nvSpPr>
          <p:cNvPr id="11" name="Picture Placeholder 10">
            <a:extLst>
              <a:ext uri="{FF2B5EF4-FFF2-40B4-BE49-F238E27FC236}">
                <a16:creationId xmlns:a16="http://schemas.microsoft.com/office/drawing/2014/main" id="{7F550E3C-B012-3048-92B2-A3491FCC8446}"/>
              </a:ext>
            </a:extLst>
          </p:cNvPr>
          <p:cNvSpPr>
            <a:spLocks noGrp="1"/>
          </p:cNvSpPr>
          <p:nvPr>
            <p:ph type="pic" sz="quarter" idx="20" hasCustomPrompt="1"/>
          </p:nvPr>
        </p:nvSpPr>
        <p:spPr>
          <a:xfrm>
            <a:off x="5029585" y="1647649"/>
            <a:ext cx="2132831" cy="2132393"/>
          </a:xfrm>
          <a:prstGeom prst="ellipse">
            <a:avLst/>
          </a:prstGeom>
          <a:solidFill>
            <a:schemeClr val="tx2"/>
          </a:solidFill>
          <a:ln w="25400">
            <a:solidFill>
              <a:schemeClr val="lt1">
                <a:hueOff val="0"/>
                <a:satOff val="0"/>
                <a:lumOff val="0"/>
              </a:schemeClr>
            </a:solidFill>
          </a:ln>
          <a:effectLst>
            <a:innerShdw blurRad="127000" dist="50800" dir="13500000">
              <a:prstClr val="black">
                <a:alpha val="50000"/>
              </a:prstClr>
            </a:innerShdw>
          </a:effectLst>
        </p:spPr>
        <p:txBody>
          <a:bodyPr wrap="square" anchor="ctr">
            <a:noAutofit/>
          </a:bodyPr>
          <a:lstStyle>
            <a:lvl1pPr algn="ctr">
              <a:buNone/>
              <a:defRPr>
                <a:solidFill>
                  <a:schemeClr val="bg1"/>
                </a:solidFill>
                <a:latin typeface="+mn-lt"/>
              </a:defRPr>
            </a:lvl1pPr>
          </a:lstStyle>
          <a:p>
            <a:r>
              <a:rPr lang="en-US"/>
              <a:t>Photo/icon</a:t>
            </a:r>
          </a:p>
        </p:txBody>
      </p:sp>
      <p:sp>
        <p:nvSpPr>
          <p:cNvPr id="15" name="Picture Placeholder 14">
            <a:extLst>
              <a:ext uri="{FF2B5EF4-FFF2-40B4-BE49-F238E27FC236}">
                <a16:creationId xmlns:a16="http://schemas.microsoft.com/office/drawing/2014/main" id="{3CA28CB7-DFD1-F44A-872E-B9C9B2CA9DDC}"/>
              </a:ext>
            </a:extLst>
          </p:cNvPr>
          <p:cNvSpPr>
            <a:spLocks noGrp="1"/>
          </p:cNvSpPr>
          <p:nvPr>
            <p:ph type="pic" sz="quarter" idx="21" hasCustomPrompt="1"/>
          </p:nvPr>
        </p:nvSpPr>
        <p:spPr>
          <a:xfrm>
            <a:off x="9061397" y="1647649"/>
            <a:ext cx="2132831" cy="2132393"/>
          </a:xfrm>
          <a:prstGeom prst="ellipse">
            <a:avLst/>
          </a:prstGeom>
          <a:solidFill>
            <a:schemeClr val="tx2"/>
          </a:solidFill>
          <a:ln w="25400">
            <a:solidFill>
              <a:schemeClr val="lt1">
                <a:hueOff val="0"/>
                <a:satOff val="0"/>
                <a:lumOff val="0"/>
              </a:schemeClr>
            </a:solidFill>
          </a:ln>
          <a:effectLst>
            <a:innerShdw blurRad="127000" dist="50800" dir="13500000">
              <a:prstClr val="black">
                <a:alpha val="50000"/>
              </a:prstClr>
            </a:innerShdw>
          </a:effectLst>
        </p:spPr>
        <p:txBody>
          <a:bodyPr wrap="square" anchor="ctr">
            <a:noAutofit/>
          </a:bodyPr>
          <a:lstStyle>
            <a:lvl1pPr algn="ctr">
              <a:buNone/>
              <a:defRPr>
                <a:solidFill>
                  <a:schemeClr val="bg1"/>
                </a:solidFill>
                <a:latin typeface="+mn-lt"/>
              </a:defRPr>
            </a:lvl1pPr>
          </a:lstStyle>
          <a:p>
            <a:r>
              <a:rPr lang="en-US"/>
              <a:t>Photo/icon</a:t>
            </a:r>
          </a:p>
        </p:txBody>
      </p:sp>
      <p:sp>
        <p:nvSpPr>
          <p:cNvPr id="18" name="Text Placeholder 2">
            <a:extLst>
              <a:ext uri="{FF2B5EF4-FFF2-40B4-BE49-F238E27FC236}">
                <a16:creationId xmlns:a16="http://schemas.microsoft.com/office/drawing/2014/main" id="{B4D3E33B-9EC4-3846-9EC0-D01A13C72AC7}"/>
              </a:ext>
            </a:extLst>
          </p:cNvPr>
          <p:cNvSpPr>
            <a:spLocks noGrp="1"/>
          </p:cNvSpPr>
          <p:nvPr>
            <p:ph type="body" sz="quarter" idx="22"/>
          </p:nvPr>
        </p:nvSpPr>
        <p:spPr>
          <a:xfrm>
            <a:off x="4426619" y="4163636"/>
            <a:ext cx="3308124" cy="1628929"/>
          </a:xfrm>
          <a:prstGeom prst="rect">
            <a:avLst/>
          </a:prstGeom>
        </p:spPr>
        <p:txBody>
          <a:bodyPr wrap="square" numCol="1" anchor="t" anchorCtr="0">
            <a:noAutofit/>
          </a:bodyPr>
          <a:lstStyle>
            <a:lvl1pPr marL="0" indent="0" algn="ctr">
              <a:buFont typeface="Arial" panose="020B0604020202020204" pitchFamily="34" charset="0"/>
              <a:buNone/>
              <a:tabLst/>
              <a:defRPr sz="1600">
                <a:solidFill>
                  <a:schemeClr val="bg1"/>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22" name="Text Placeholder 2">
            <a:extLst>
              <a:ext uri="{FF2B5EF4-FFF2-40B4-BE49-F238E27FC236}">
                <a16:creationId xmlns:a16="http://schemas.microsoft.com/office/drawing/2014/main" id="{11391A08-F49D-2B4D-BC77-6C4D9E7D680C}"/>
              </a:ext>
            </a:extLst>
          </p:cNvPr>
          <p:cNvSpPr>
            <a:spLocks noGrp="1"/>
          </p:cNvSpPr>
          <p:nvPr>
            <p:ph type="body" sz="quarter" idx="23"/>
          </p:nvPr>
        </p:nvSpPr>
        <p:spPr>
          <a:xfrm>
            <a:off x="8471494" y="4163636"/>
            <a:ext cx="3308124" cy="1628929"/>
          </a:xfrm>
          <a:prstGeom prst="rect">
            <a:avLst/>
          </a:prstGeom>
        </p:spPr>
        <p:txBody>
          <a:bodyPr wrap="square" numCol="1" anchor="t" anchorCtr="0">
            <a:noAutofit/>
          </a:bodyPr>
          <a:lstStyle>
            <a:lvl1pPr marL="0" indent="0" algn="ctr">
              <a:buFont typeface="Arial" panose="020B0604020202020204" pitchFamily="34" charset="0"/>
              <a:buNone/>
              <a:tabLst/>
              <a:defRPr sz="1600">
                <a:solidFill>
                  <a:schemeClr val="bg1"/>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21" name="Graphic 6">
            <a:extLst>
              <a:ext uri="{FF2B5EF4-FFF2-40B4-BE49-F238E27FC236}">
                <a16:creationId xmlns:a16="http://schemas.microsoft.com/office/drawing/2014/main" id="{DBDE1344-7552-014C-A32F-7F17168CFCE3}"/>
              </a:ext>
            </a:extLst>
          </p:cNvPr>
          <p:cNvSpPr/>
          <p:nvPr userDrawn="1"/>
        </p:nvSpPr>
        <p:spPr>
          <a:xfrm>
            <a:off x="3171265" y="6298639"/>
            <a:ext cx="5849471" cy="560378"/>
          </a:xfrm>
          <a:custGeom>
            <a:avLst/>
            <a:gdLst>
              <a:gd name="connsiteX0" fmla="*/ 5849471 w 5849471"/>
              <a:gd name="connsiteY0" fmla="*/ 560378 h 560378"/>
              <a:gd name="connsiteX1" fmla="*/ 5362949 w 5849471"/>
              <a:gd name="connsiteY1" fmla="*/ 73469 h 560378"/>
              <a:gd name="connsiteX2" fmla="*/ 5185948 w 5849471"/>
              <a:gd name="connsiteY2" fmla="*/ 0 h 560378"/>
              <a:gd name="connsiteX3" fmla="*/ 662940 w 5849471"/>
              <a:gd name="connsiteY3" fmla="*/ 0 h 560378"/>
              <a:gd name="connsiteX4" fmla="*/ 485938 w 5849471"/>
              <a:gd name="connsiteY4" fmla="*/ 73469 h 560378"/>
              <a:gd name="connsiteX5" fmla="*/ 0 w 5849471"/>
              <a:gd name="connsiteY5" fmla="*/ 560378 h 56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471" h="560378">
                <a:moveTo>
                  <a:pt x="5849471" y="560378"/>
                </a:moveTo>
                <a:lnTo>
                  <a:pt x="5362949" y="73469"/>
                </a:lnTo>
                <a:cubicBezTo>
                  <a:pt x="5316002" y="26441"/>
                  <a:pt x="5252335" y="15"/>
                  <a:pt x="5185948" y="0"/>
                </a:cubicBezTo>
                <a:lnTo>
                  <a:pt x="662940" y="0"/>
                </a:lnTo>
                <a:cubicBezTo>
                  <a:pt x="596548" y="-11"/>
                  <a:pt x="532874" y="26419"/>
                  <a:pt x="485938" y="73469"/>
                </a:cubicBezTo>
                <a:lnTo>
                  <a:pt x="0" y="560378"/>
                </a:lnTo>
                <a:close/>
              </a:path>
            </a:pathLst>
          </a:custGeom>
          <a:solidFill>
            <a:schemeClr val="bg1"/>
          </a:solidFill>
          <a:ln w="11673" cap="flat">
            <a:noFill/>
            <a:prstDash val="solid"/>
            <a:miter/>
          </a:ln>
          <a:effectLst>
            <a:innerShdw blurRad="127000" dist="50800" dir="16200000">
              <a:prstClr val="black">
                <a:alpha val="20000"/>
              </a:prstClr>
            </a:innerShdw>
          </a:effectLst>
        </p:spPr>
        <p:txBody>
          <a:bodyPr rtlCol="0" anchor="ctr"/>
          <a:lstStyle/>
          <a:p>
            <a:endParaRPr lang="en-US"/>
          </a:p>
        </p:txBody>
      </p:sp>
      <p:sp>
        <p:nvSpPr>
          <p:cNvPr id="19" name="Title 1">
            <a:extLst>
              <a:ext uri="{FF2B5EF4-FFF2-40B4-BE49-F238E27FC236}">
                <a16:creationId xmlns:a16="http://schemas.microsoft.com/office/drawing/2014/main" id="{9BDFC5F3-A4EC-3043-B70C-8CF77ED24B9B}"/>
              </a:ext>
            </a:extLst>
          </p:cNvPr>
          <p:cNvSpPr>
            <a:spLocks noGrp="1"/>
          </p:cNvSpPr>
          <p:nvPr>
            <p:ph type="title" hasCustomPrompt="1"/>
          </p:nvPr>
        </p:nvSpPr>
        <p:spPr>
          <a:xfrm>
            <a:off x="381744" y="329761"/>
            <a:ext cx="11428510" cy="515526"/>
          </a:xfrm>
          <a:prstGeom prst="rect">
            <a:avLst/>
          </a:prstGeom>
        </p:spPr>
        <p:txBody>
          <a:bodyPr anchor="t">
            <a:spAutoFit/>
          </a:bodyPr>
          <a:lstStyle>
            <a:lvl1pPr algn="ctr">
              <a:lnSpc>
                <a:spcPts val="3300"/>
              </a:lnSpc>
              <a:defRPr>
                <a:latin typeface="+mn-lt"/>
              </a:defRPr>
            </a:lvl1pPr>
          </a:lstStyle>
          <a:p>
            <a:r>
              <a:rPr lang="en-US" dirty="0"/>
              <a:t>Click to edit title</a:t>
            </a:r>
          </a:p>
        </p:txBody>
      </p:sp>
      <p:sp>
        <p:nvSpPr>
          <p:cNvPr id="20" name="Text Placeholder 6">
            <a:extLst>
              <a:ext uri="{FF2B5EF4-FFF2-40B4-BE49-F238E27FC236}">
                <a16:creationId xmlns:a16="http://schemas.microsoft.com/office/drawing/2014/main" id="{A88163CD-F8D7-1D4D-9D6D-349E18186162}"/>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gn="ctr">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6" name="Rectangle 15">
            <a:extLst>
              <a:ext uri="{FF2B5EF4-FFF2-40B4-BE49-F238E27FC236}">
                <a16:creationId xmlns:a16="http://schemas.microsoft.com/office/drawing/2014/main" id="{98D05AB6-408A-7442-820B-2F70DC2123CC}"/>
              </a:ext>
            </a:extLst>
          </p:cNvPr>
          <p:cNvSpPr>
            <a:spLocks noChangeArrowheads="1"/>
          </p:cNvSpPr>
          <p:nvPr userDrawn="1"/>
        </p:nvSpPr>
        <p:spPr bwMode="auto">
          <a:xfrm>
            <a:off x="3582650" y="6483671"/>
            <a:ext cx="2766284"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2"/>
                </a:solidFill>
                <a:latin typeface="Barlow" pitchFamily="2" charset="77"/>
                <a:ea typeface="Arial Unicode MS" charset="0"/>
                <a:cs typeface="Arial" panose="020B0604020202020204" pitchFamily="34" charset="0"/>
              </a:rPr>
              <a:t>INTERNAL • Copyright ©2021 Rockwell Automation, Inc. </a:t>
            </a:r>
          </a:p>
        </p:txBody>
      </p:sp>
      <p:sp>
        <p:nvSpPr>
          <p:cNvPr id="17" name="Rectangle 16">
            <a:extLst>
              <a:ext uri="{FF2B5EF4-FFF2-40B4-BE49-F238E27FC236}">
                <a16:creationId xmlns:a16="http://schemas.microsoft.com/office/drawing/2014/main" id="{9AAA223A-A916-0C41-BB8C-90A6861B4538}"/>
              </a:ext>
            </a:extLst>
          </p:cNvPr>
          <p:cNvSpPr>
            <a:spLocks noChangeArrowheads="1"/>
          </p:cNvSpPr>
          <p:nvPr userDrawn="1"/>
        </p:nvSpPr>
        <p:spPr bwMode="auto">
          <a:xfrm>
            <a:off x="6075929" y="6460588"/>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tx1"/>
                </a:solidFill>
                <a:latin typeface="Barlow" pitchFamily="2" charset="77"/>
                <a:ea typeface="Arial Unicode MS" charset="0"/>
                <a:cs typeface="Arial" panose="020B0604020202020204" pitchFamily="34" charset="0"/>
              </a:rPr>
              <a:pPr algn="r" eaLnBrk="0" hangingPunct="0">
                <a:lnSpc>
                  <a:spcPct val="100000"/>
                </a:lnSpc>
                <a:defRPr/>
              </a:pPr>
              <a:t>‹#›</a:t>
            </a:fld>
            <a:endParaRPr lang="en-US" sz="1000" b="1" kern="0" spc="27" dirty="0">
              <a:solidFill>
                <a:schemeClr val="tx1"/>
              </a:solidFill>
              <a:latin typeface="Barlow" pitchFamily="2" charset="77"/>
              <a:ea typeface="Arial Unicode MS" charset="0"/>
              <a:cs typeface="Arial" panose="020B0604020202020204" pitchFamily="34" charset="0"/>
            </a:endParaRPr>
          </a:p>
        </p:txBody>
      </p:sp>
      <p:pic>
        <p:nvPicPr>
          <p:cNvPr id="23" name="Picture 22">
            <a:extLst>
              <a:ext uri="{FF2B5EF4-FFF2-40B4-BE49-F238E27FC236}">
                <a16:creationId xmlns:a16="http://schemas.microsoft.com/office/drawing/2014/main" id="{1D166472-3E41-A046-A179-B2C917486B6E}"/>
              </a:ext>
            </a:extLst>
          </p:cNvPr>
          <p:cNvPicPr>
            <a:picLocks noChangeAspect="1"/>
          </p:cNvPicPr>
          <p:nvPr userDrawn="1"/>
        </p:nvPicPr>
        <p:blipFill>
          <a:blip r:embed="rId3"/>
          <a:srcRect/>
          <a:stretch/>
        </p:blipFill>
        <p:spPr>
          <a:xfrm>
            <a:off x="6891203" y="6316927"/>
            <a:ext cx="1539014" cy="523264"/>
          </a:xfrm>
          <a:prstGeom prst="rect">
            <a:avLst/>
          </a:prstGeom>
          <a:effectLst/>
        </p:spPr>
      </p:pic>
    </p:spTree>
    <p:extLst>
      <p:ext uri="{BB962C8B-B14F-4D97-AF65-F5344CB8AC3E}">
        <p14:creationId xmlns:p14="http://schemas.microsoft.com/office/powerpoint/2010/main" val="145663017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D">
    <p:spTree>
      <p:nvGrpSpPr>
        <p:cNvPr id="1" name=""/>
        <p:cNvGrpSpPr/>
        <p:nvPr/>
      </p:nvGrpSpPr>
      <p:grpSpPr>
        <a:xfrm>
          <a:off x="0" y="0"/>
          <a:ext cx="0" cy="0"/>
          <a:chOff x="0" y="0"/>
          <a:chExt cx="0" cy="0"/>
        </a:xfrm>
      </p:grpSpPr>
      <p:sp>
        <p:nvSpPr>
          <p:cNvPr id="26" name="Picture Placeholder 27">
            <a:extLst>
              <a:ext uri="{FF2B5EF4-FFF2-40B4-BE49-F238E27FC236}">
                <a16:creationId xmlns:a16="http://schemas.microsoft.com/office/drawing/2014/main" id="{F3D94450-2F86-3B49-AD95-2C5BB55E5695}"/>
              </a:ext>
            </a:extLst>
          </p:cNvPr>
          <p:cNvSpPr>
            <a:spLocks noGrp="1"/>
          </p:cNvSpPr>
          <p:nvPr>
            <p:ph type="pic" sz="quarter" idx="20" hasCustomPrompt="1"/>
          </p:nvPr>
        </p:nvSpPr>
        <p:spPr>
          <a:xfrm>
            <a:off x="1576766" y="4197693"/>
            <a:ext cx="1324374" cy="1324102"/>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p:spPr>
        <p:txBody>
          <a:bodyPr anchor="ctr"/>
          <a:lstStyle>
            <a:lvl1pPr algn="ctr">
              <a:buFontTx/>
              <a:buNone/>
              <a:defRPr sz="1400"/>
            </a:lvl1pPr>
          </a:lstStyle>
          <a:p>
            <a:r>
              <a:rPr lang="en-US" dirty="0"/>
              <a:t>Icon</a:t>
            </a:r>
          </a:p>
        </p:txBody>
      </p:sp>
      <p:sp>
        <p:nvSpPr>
          <p:cNvPr id="10" name="Picture Placeholder 27">
            <a:extLst>
              <a:ext uri="{FF2B5EF4-FFF2-40B4-BE49-F238E27FC236}">
                <a16:creationId xmlns:a16="http://schemas.microsoft.com/office/drawing/2014/main" id="{1BBC6740-E271-B842-8CEB-4D2773859278}"/>
              </a:ext>
            </a:extLst>
          </p:cNvPr>
          <p:cNvSpPr>
            <a:spLocks noGrp="1"/>
          </p:cNvSpPr>
          <p:nvPr>
            <p:ph type="pic" sz="quarter" idx="29" hasCustomPrompt="1"/>
          </p:nvPr>
        </p:nvSpPr>
        <p:spPr>
          <a:xfrm>
            <a:off x="5433813" y="4197693"/>
            <a:ext cx="1324374" cy="1324102"/>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p:spPr>
        <p:txBody>
          <a:bodyPr anchor="ctr"/>
          <a:lstStyle>
            <a:lvl1pPr algn="ctr">
              <a:buFontTx/>
              <a:buNone/>
              <a:defRPr sz="1400"/>
            </a:lvl1pPr>
          </a:lstStyle>
          <a:p>
            <a:r>
              <a:rPr lang="en-US" dirty="0"/>
              <a:t>Icon</a:t>
            </a:r>
          </a:p>
        </p:txBody>
      </p:sp>
      <p:sp>
        <p:nvSpPr>
          <p:cNvPr id="11" name="Picture Placeholder 27">
            <a:extLst>
              <a:ext uri="{FF2B5EF4-FFF2-40B4-BE49-F238E27FC236}">
                <a16:creationId xmlns:a16="http://schemas.microsoft.com/office/drawing/2014/main" id="{5297FC56-9490-2E48-B71D-72D58B077932}"/>
              </a:ext>
            </a:extLst>
          </p:cNvPr>
          <p:cNvSpPr>
            <a:spLocks noGrp="1"/>
          </p:cNvSpPr>
          <p:nvPr>
            <p:ph type="pic" sz="quarter" idx="30" hasCustomPrompt="1"/>
          </p:nvPr>
        </p:nvSpPr>
        <p:spPr>
          <a:xfrm>
            <a:off x="9290860" y="4197693"/>
            <a:ext cx="1324374" cy="1324102"/>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p:spPr>
        <p:txBody>
          <a:bodyPr anchor="ctr"/>
          <a:lstStyle>
            <a:lvl1pPr algn="ctr">
              <a:buFontTx/>
              <a:buNone/>
              <a:defRPr sz="1400"/>
            </a:lvl1pPr>
          </a:lstStyle>
          <a:p>
            <a:r>
              <a:rPr lang="en-US" dirty="0"/>
              <a:t>Icon</a:t>
            </a:r>
          </a:p>
        </p:txBody>
      </p:sp>
      <p:sp>
        <p:nvSpPr>
          <p:cNvPr id="15" name="Text Placeholder 2">
            <a:extLst>
              <a:ext uri="{FF2B5EF4-FFF2-40B4-BE49-F238E27FC236}">
                <a16:creationId xmlns:a16="http://schemas.microsoft.com/office/drawing/2014/main" id="{0E4A9F0B-1468-E441-A62F-73DB0B324374}"/>
              </a:ext>
            </a:extLst>
          </p:cNvPr>
          <p:cNvSpPr>
            <a:spLocks noGrp="1"/>
          </p:cNvSpPr>
          <p:nvPr>
            <p:ph type="body" sz="quarter" idx="31" hasCustomPrompt="1"/>
          </p:nvPr>
        </p:nvSpPr>
        <p:spPr>
          <a:xfrm>
            <a:off x="378981" y="1430588"/>
            <a:ext cx="3719945" cy="2359025"/>
          </a:xfrm>
          <a:prstGeom prst="rect">
            <a:avLst/>
          </a:prstGeom>
        </p:spPr>
        <p:txBody>
          <a:bodyPr/>
          <a:lstStyle>
            <a:lvl1pPr marL="0" indent="0" algn="ctr">
              <a:buFontTx/>
              <a:buNone/>
              <a:tabLst/>
              <a:defRPr sz="1600" b="1"/>
            </a:lvl1pPr>
            <a:lvl2pPr marL="0" indent="0" algn="ctr">
              <a:buFontTx/>
              <a:buNone/>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Test goes here</a:t>
            </a:r>
          </a:p>
        </p:txBody>
      </p:sp>
      <p:sp>
        <p:nvSpPr>
          <p:cNvPr id="18" name="Text Placeholder 2">
            <a:extLst>
              <a:ext uri="{FF2B5EF4-FFF2-40B4-BE49-F238E27FC236}">
                <a16:creationId xmlns:a16="http://schemas.microsoft.com/office/drawing/2014/main" id="{95869465-E0EA-4E48-BD1F-6EF1BE487B60}"/>
              </a:ext>
            </a:extLst>
          </p:cNvPr>
          <p:cNvSpPr>
            <a:spLocks noGrp="1"/>
          </p:cNvSpPr>
          <p:nvPr>
            <p:ph type="body" sz="quarter" idx="33" hasCustomPrompt="1"/>
          </p:nvPr>
        </p:nvSpPr>
        <p:spPr>
          <a:xfrm>
            <a:off x="4234646" y="1430588"/>
            <a:ext cx="3719945" cy="2359025"/>
          </a:xfrm>
          <a:prstGeom prst="rect">
            <a:avLst/>
          </a:prstGeom>
        </p:spPr>
        <p:txBody>
          <a:bodyPr/>
          <a:lstStyle>
            <a:lvl1pPr marL="0" indent="0" algn="ctr">
              <a:buFontTx/>
              <a:buNone/>
              <a:tabLst/>
              <a:defRPr sz="1600" b="1"/>
            </a:lvl1pPr>
            <a:lvl2pPr marL="0" indent="0" algn="ctr">
              <a:buFontTx/>
              <a:buNone/>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Test goes here</a:t>
            </a:r>
          </a:p>
        </p:txBody>
      </p:sp>
      <p:sp>
        <p:nvSpPr>
          <p:cNvPr id="19" name="Text Placeholder 2">
            <a:extLst>
              <a:ext uri="{FF2B5EF4-FFF2-40B4-BE49-F238E27FC236}">
                <a16:creationId xmlns:a16="http://schemas.microsoft.com/office/drawing/2014/main" id="{F43FA3AC-37D0-E44F-8D92-A4EC8968FE11}"/>
              </a:ext>
            </a:extLst>
          </p:cNvPr>
          <p:cNvSpPr>
            <a:spLocks noGrp="1"/>
          </p:cNvSpPr>
          <p:nvPr>
            <p:ph type="body" sz="quarter" idx="34" hasCustomPrompt="1"/>
          </p:nvPr>
        </p:nvSpPr>
        <p:spPr>
          <a:xfrm>
            <a:off x="8090311" y="1430588"/>
            <a:ext cx="3719945" cy="2359025"/>
          </a:xfrm>
          <a:prstGeom prst="rect">
            <a:avLst/>
          </a:prstGeom>
        </p:spPr>
        <p:txBody>
          <a:bodyPr/>
          <a:lstStyle>
            <a:lvl1pPr marL="0" indent="0" algn="ctr">
              <a:buFontTx/>
              <a:buNone/>
              <a:tabLst/>
              <a:defRPr sz="1600" b="1"/>
            </a:lvl1pPr>
            <a:lvl2pPr marL="0" indent="0" algn="ctr">
              <a:buFontTx/>
              <a:buNone/>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Test goes here</a:t>
            </a:r>
          </a:p>
        </p:txBody>
      </p:sp>
      <p:sp>
        <p:nvSpPr>
          <p:cNvPr id="17" name="Title 1">
            <a:extLst>
              <a:ext uri="{FF2B5EF4-FFF2-40B4-BE49-F238E27FC236}">
                <a16:creationId xmlns:a16="http://schemas.microsoft.com/office/drawing/2014/main" id="{E3FF8EAC-C4DB-5B42-A692-D1BEB2EA68BD}"/>
              </a:ext>
            </a:extLst>
          </p:cNvPr>
          <p:cNvSpPr>
            <a:spLocks noGrp="1"/>
          </p:cNvSpPr>
          <p:nvPr>
            <p:ph type="title" hasCustomPrompt="1"/>
          </p:nvPr>
        </p:nvSpPr>
        <p:spPr>
          <a:xfrm>
            <a:off x="381744" y="329761"/>
            <a:ext cx="11428510" cy="515526"/>
          </a:xfrm>
          <a:prstGeom prst="rect">
            <a:avLst/>
          </a:prstGeom>
        </p:spPr>
        <p:txBody>
          <a:bodyPr anchor="t">
            <a:spAutoFit/>
          </a:bodyPr>
          <a:lstStyle>
            <a:lvl1pPr algn="ctr">
              <a:lnSpc>
                <a:spcPts val="3300"/>
              </a:lnSpc>
              <a:defRPr>
                <a:latin typeface="+mn-lt"/>
              </a:defRPr>
            </a:lvl1pPr>
          </a:lstStyle>
          <a:p>
            <a:r>
              <a:rPr lang="en-US" dirty="0"/>
              <a:t>Click to edit title</a:t>
            </a:r>
          </a:p>
        </p:txBody>
      </p:sp>
      <p:sp>
        <p:nvSpPr>
          <p:cNvPr id="20" name="Text Placeholder 6">
            <a:extLst>
              <a:ext uri="{FF2B5EF4-FFF2-40B4-BE49-F238E27FC236}">
                <a16:creationId xmlns:a16="http://schemas.microsoft.com/office/drawing/2014/main" id="{F31EB1D6-78AF-E144-80F7-93A594BF1DCB}"/>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gn="ctr">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61268911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 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3A5495-C57E-274B-BD5C-F01102BECB2D}"/>
              </a:ext>
            </a:extLst>
          </p:cNvPr>
          <p:cNvSpPr>
            <a:spLocks noGrp="1"/>
          </p:cNvSpPr>
          <p:nvPr>
            <p:ph type="pic" sz="quarter" idx="10" hasCustomPrompt="1"/>
          </p:nvPr>
        </p:nvSpPr>
        <p:spPr>
          <a:xfrm>
            <a:off x="0" y="0"/>
            <a:ext cx="12192000" cy="1991360"/>
          </a:xfrm>
          <a:prstGeom prst="rect">
            <a:avLst/>
          </a:prstGeom>
          <a:solidFill>
            <a:schemeClr val="tx2"/>
          </a:solidFill>
        </p:spPr>
        <p:txBody>
          <a:bodyPr anchor="ctr"/>
          <a:lstStyle>
            <a:lvl1pPr marL="0" indent="0" algn="ctr">
              <a:buNone/>
              <a:defRPr>
                <a:latin typeface="+mn-lt"/>
              </a:defRPr>
            </a:lvl1pPr>
          </a:lstStyle>
          <a:p>
            <a:r>
              <a:rPr lang="en-US"/>
              <a:t>Click to add image</a:t>
            </a:r>
          </a:p>
        </p:txBody>
      </p:sp>
      <p:sp>
        <p:nvSpPr>
          <p:cNvPr id="9" name="Text Placeholder 6">
            <a:extLst>
              <a:ext uri="{FF2B5EF4-FFF2-40B4-BE49-F238E27FC236}">
                <a16:creationId xmlns:a16="http://schemas.microsoft.com/office/drawing/2014/main" id="{F98307C1-27A1-CE4D-BFA3-EF2E968A379B}"/>
              </a:ext>
            </a:extLst>
          </p:cNvPr>
          <p:cNvSpPr>
            <a:spLocks noGrp="1"/>
          </p:cNvSpPr>
          <p:nvPr userDrawn="1">
            <p:ph type="body" sz="quarter" idx="12" hasCustomPrompt="1"/>
          </p:nvPr>
        </p:nvSpPr>
        <p:spPr>
          <a:xfrm>
            <a:off x="381743" y="3131071"/>
            <a:ext cx="11428509" cy="1877437"/>
          </a:xfrm>
          <a:prstGeom prst="rect">
            <a:avLst/>
          </a:prstGeom>
        </p:spPr>
        <p:txBody>
          <a:bodyPr numCol="3" spcCol="182880" anchor="t">
            <a:spAutoFit/>
          </a:bodyPr>
          <a:lstStyle>
            <a:lvl1pPr marL="0" indent="0">
              <a:lnSpc>
                <a:spcPct val="100000"/>
              </a:lnSpc>
              <a:buNone/>
              <a:tabLst/>
              <a:defRPr sz="1600" b="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marL="0" indent="0">
              <a:buNone/>
            </a:pPr>
            <a:r>
              <a:rPr lang="en-US" sz="1600" b="1" dirty="0">
                <a:solidFill>
                  <a:schemeClr val="accent2"/>
                </a:solidFill>
              </a:rPr>
              <a:t>Body heading</a:t>
            </a:r>
            <a:endParaRPr lang="en-US" sz="1600" dirty="0">
              <a:solidFill>
                <a:schemeClr val="accent2"/>
              </a:solidFill>
            </a:endParaRPr>
          </a:p>
          <a:p>
            <a:pPr marL="0" indent="0">
              <a:buNone/>
            </a:pPr>
            <a:r>
              <a:rPr lang="en-US" sz="1600" dirty="0"/>
              <a:t>To call out specific information, </a:t>
            </a:r>
            <a:br>
              <a:rPr lang="en-US" sz="1600" dirty="0"/>
            </a:br>
            <a:r>
              <a:rPr lang="en-US" sz="1600" b="1" dirty="0"/>
              <a:t>bold the text </a:t>
            </a:r>
            <a:r>
              <a:rPr lang="en-US" sz="1600" dirty="0"/>
              <a:t>to add emphasis on that topic. Another option is to </a:t>
            </a:r>
            <a:r>
              <a:rPr lang="en-US" sz="1600" b="1" dirty="0">
                <a:solidFill>
                  <a:schemeClr val="accent4"/>
                </a:solidFill>
              </a:rPr>
              <a:t>bold and change the color </a:t>
            </a:r>
            <a:r>
              <a:rPr lang="en-US" sz="1600" dirty="0"/>
              <a:t>of the text.</a:t>
            </a:r>
            <a:endParaRPr lang="en-US" sz="1600" b="1" dirty="0">
              <a:solidFill>
                <a:schemeClr val="accent2"/>
              </a:solidFill>
            </a:endParaRPr>
          </a:p>
          <a:p>
            <a:pPr marL="0" indent="0">
              <a:buNone/>
            </a:pPr>
            <a:endParaRPr lang="en-US" sz="1600" b="1" dirty="0">
              <a:solidFill>
                <a:schemeClr val="accent2"/>
              </a:solidFill>
            </a:endParaRPr>
          </a:p>
          <a:p>
            <a:pPr marL="0" indent="0">
              <a:buNone/>
            </a:pPr>
            <a:r>
              <a:rPr lang="en-US" sz="1600" b="1" dirty="0">
                <a:solidFill>
                  <a:schemeClr val="accent2"/>
                </a:solidFill>
              </a:rPr>
              <a:t>Body heading</a:t>
            </a:r>
            <a:endParaRPr lang="en-US" sz="1600" dirty="0">
              <a:solidFill>
                <a:schemeClr val="accent2"/>
              </a:solidFill>
            </a:endParaRPr>
          </a:p>
          <a:p>
            <a:pPr marL="0" indent="0">
              <a:buNone/>
            </a:pPr>
            <a:r>
              <a:rPr lang="en-US" sz="1600" dirty="0"/>
              <a:t>To call out specific information, </a:t>
            </a:r>
            <a:br>
              <a:rPr lang="en-US" sz="1600" dirty="0"/>
            </a:br>
            <a:r>
              <a:rPr lang="en-US" sz="1600" b="1" dirty="0"/>
              <a:t>bold the text </a:t>
            </a:r>
            <a:r>
              <a:rPr lang="en-US" sz="1600" dirty="0"/>
              <a:t>to add emphasis on that topic. Another option is to </a:t>
            </a:r>
            <a:r>
              <a:rPr lang="en-US" sz="1600" b="1" dirty="0">
                <a:solidFill>
                  <a:schemeClr val="accent4"/>
                </a:solidFill>
              </a:rPr>
              <a:t>bold and change the color </a:t>
            </a:r>
            <a:r>
              <a:rPr lang="en-US" sz="1600" dirty="0"/>
              <a:t>of the text.</a:t>
            </a:r>
            <a:br>
              <a:rPr lang="en-US" sz="1600" dirty="0"/>
            </a:br>
            <a:endParaRPr lang="en-US" sz="1600" dirty="0"/>
          </a:p>
          <a:p>
            <a:pPr marL="0" indent="0">
              <a:buNone/>
            </a:pPr>
            <a:r>
              <a:rPr lang="en-US" sz="1600" b="1" dirty="0">
                <a:solidFill>
                  <a:schemeClr val="accent2"/>
                </a:solidFill>
              </a:rPr>
              <a:t>Body heading</a:t>
            </a:r>
            <a:endParaRPr lang="en-US" sz="1600" dirty="0">
              <a:solidFill>
                <a:schemeClr val="accent2"/>
              </a:solidFill>
            </a:endParaRPr>
          </a:p>
          <a:p>
            <a:pPr marL="0" indent="0">
              <a:buNone/>
            </a:pPr>
            <a:r>
              <a:rPr lang="en-US" sz="1600" dirty="0"/>
              <a:t>To call out specific information, </a:t>
            </a:r>
            <a:br>
              <a:rPr lang="en-US" sz="1600" dirty="0"/>
            </a:br>
            <a:r>
              <a:rPr lang="en-US" sz="1600" b="1" dirty="0"/>
              <a:t>bold the text </a:t>
            </a:r>
            <a:r>
              <a:rPr lang="en-US" sz="1600" dirty="0"/>
              <a:t>to add emphasis on that topic. Another option is to </a:t>
            </a:r>
            <a:r>
              <a:rPr lang="en-US" sz="1600" b="1" dirty="0">
                <a:solidFill>
                  <a:schemeClr val="accent4"/>
                </a:solidFill>
              </a:rPr>
              <a:t>bold and change the color </a:t>
            </a:r>
            <a:r>
              <a:rPr lang="en-US" sz="1600" dirty="0"/>
              <a:t>of the text.</a:t>
            </a:r>
          </a:p>
          <a:p>
            <a:pPr marL="0" indent="0">
              <a:buNone/>
            </a:pPr>
            <a:endParaRPr lang="en-US" sz="1600" dirty="0"/>
          </a:p>
        </p:txBody>
      </p:sp>
      <p:sp>
        <p:nvSpPr>
          <p:cNvPr id="5" name="Title 1">
            <a:extLst>
              <a:ext uri="{FF2B5EF4-FFF2-40B4-BE49-F238E27FC236}">
                <a16:creationId xmlns:a16="http://schemas.microsoft.com/office/drawing/2014/main" id="{03F2CFFD-F286-0F45-AD6F-D316A2305E1C}"/>
              </a:ext>
            </a:extLst>
          </p:cNvPr>
          <p:cNvSpPr>
            <a:spLocks noGrp="1"/>
          </p:cNvSpPr>
          <p:nvPr>
            <p:ph type="title" hasCustomPrompt="1"/>
          </p:nvPr>
        </p:nvSpPr>
        <p:spPr>
          <a:xfrm>
            <a:off x="381744" y="2509820"/>
            <a:ext cx="11428512" cy="515526"/>
          </a:xfrm>
          <a:prstGeom prst="rect">
            <a:avLst/>
          </a:prstGeom>
        </p:spPr>
        <p:txBody>
          <a:bodyPr anchor="t">
            <a:spAutoFit/>
          </a:bodyPr>
          <a:lstStyle>
            <a:lvl1pPr algn="l">
              <a:lnSpc>
                <a:spcPts val="3300"/>
              </a:lnSpc>
              <a:defRPr>
                <a:latin typeface="+mn-lt"/>
              </a:defRPr>
            </a:lvl1pPr>
          </a:lstStyle>
          <a:p>
            <a:r>
              <a:rPr lang="en-US" dirty="0"/>
              <a:t>Click to edit title</a:t>
            </a:r>
          </a:p>
        </p:txBody>
      </p:sp>
    </p:spTree>
    <p:extLst>
      <p:ext uri="{BB962C8B-B14F-4D97-AF65-F5344CB8AC3E}">
        <p14:creationId xmlns:p14="http://schemas.microsoft.com/office/powerpoint/2010/main" val="427503067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olumn A">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819DBE5-E46E-9846-86F9-0CA51DF2D56D}"/>
              </a:ext>
            </a:extLst>
          </p:cNvPr>
          <p:cNvSpPr>
            <a:spLocks noGrp="1"/>
          </p:cNvSpPr>
          <p:nvPr>
            <p:ph type="body" sz="quarter" idx="16"/>
          </p:nvPr>
        </p:nvSpPr>
        <p:spPr>
          <a:xfrm>
            <a:off x="381746" y="1598576"/>
            <a:ext cx="2676082" cy="477500"/>
          </a:xfrm>
          <a:prstGeom prst="snip2DiagRect">
            <a:avLst/>
          </a:prstGeom>
          <a:solidFill>
            <a:schemeClr val="accent2"/>
          </a:soli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dirty="0"/>
              <a:t>Click to edit</a:t>
            </a:r>
          </a:p>
        </p:txBody>
      </p:sp>
      <p:sp>
        <p:nvSpPr>
          <p:cNvPr id="11" name="Text Placeholder 13">
            <a:extLst>
              <a:ext uri="{FF2B5EF4-FFF2-40B4-BE49-F238E27FC236}">
                <a16:creationId xmlns:a16="http://schemas.microsoft.com/office/drawing/2014/main" id="{BA6DCC96-9649-A949-91EC-222DE27DDD74}"/>
              </a:ext>
            </a:extLst>
          </p:cNvPr>
          <p:cNvSpPr>
            <a:spLocks noGrp="1"/>
          </p:cNvSpPr>
          <p:nvPr>
            <p:ph type="body" sz="quarter" idx="18"/>
          </p:nvPr>
        </p:nvSpPr>
        <p:spPr>
          <a:xfrm>
            <a:off x="3299222" y="1598576"/>
            <a:ext cx="2676082" cy="477500"/>
          </a:xfrm>
          <a:prstGeom prst="snip2DiagRect">
            <a:avLst/>
          </a:prstGeom>
          <a:solidFill>
            <a:schemeClr val="accent4"/>
          </a:soli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a:t>Click to edit</a:t>
            </a:r>
          </a:p>
        </p:txBody>
      </p:sp>
      <p:sp>
        <p:nvSpPr>
          <p:cNvPr id="16" name="Text Placeholder 13">
            <a:extLst>
              <a:ext uri="{FF2B5EF4-FFF2-40B4-BE49-F238E27FC236}">
                <a16:creationId xmlns:a16="http://schemas.microsoft.com/office/drawing/2014/main" id="{599DDD08-DC66-0E45-97F6-EFAFDC84655E}"/>
              </a:ext>
            </a:extLst>
          </p:cNvPr>
          <p:cNvSpPr>
            <a:spLocks noGrp="1"/>
          </p:cNvSpPr>
          <p:nvPr>
            <p:ph type="body" sz="quarter" idx="20"/>
          </p:nvPr>
        </p:nvSpPr>
        <p:spPr>
          <a:xfrm>
            <a:off x="6216698" y="1598576"/>
            <a:ext cx="2676082" cy="477500"/>
          </a:xfrm>
          <a:prstGeom prst="snip2DiagRect">
            <a:avLst/>
          </a:prstGeom>
          <a:solidFill>
            <a:schemeClr val="accent5"/>
          </a:soli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a:t>Click to edit</a:t>
            </a:r>
          </a:p>
        </p:txBody>
      </p:sp>
      <p:sp>
        <p:nvSpPr>
          <p:cNvPr id="20" name="Text Placeholder 13">
            <a:extLst>
              <a:ext uri="{FF2B5EF4-FFF2-40B4-BE49-F238E27FC236}">
                <a16:creationId xmlns:a16="http://schemas.microsoft.com/office/drawing/2014/main" id="{1C5C7870-0F69-CA47-94F7-F6E52D090C33}"/>
              </a:ext>
            </a:extLst>
          </p:cNvPr>
          <p:cNvSpPr>
            <a:spLocks noGrp="1"/>
          </p:cNvSpPr>
          <p:nvPr>
            <p:ph type="body" sz="quarter" idx="22"/>
          </p:nvPr>
        </p:nvSpPr>
        <p:spPr>
          <a:xfrm>
            <a:off x="9134174" y="1598576"/>
            <a:ext cx="2676082" cy="477500"/>
          </a:xfrm>
          <a:prstGeom prst="snip2DiagRect">
            <a:avLst/>
          </a:prstGeom>
          <a:solidFill>
            <a:schemeClr val="accent3"/>
          </a:soli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a:t>Click to edit</a:t>
            </a:r>
          </a:p>
        </p:txBody>
      </p:sp>
      <p:sp>
        <p:nvSpPr>
          <p:cNvPr id="13" name="Text Placeholder 29">
            <a:extLst>
              <a:ext uri="{FF2B5EF4-FFF2-40B4-BE49-F238E27FC236}">
                <a16:creationId xmlns:a16="http://schemas.microsoft.com/office/drawing/2014/main" id="{D4412ABA-5423-D44D-8B25-9F5581E02513}"/>
              </a:ext>
            </a:extLst>
          </p:cNvPr>
          <p:cNvSpPr>
            <a:spLocks noGrp="1"/>
          </p:cNvSpPr>
          <p:nvPr>
            <p:ph type="body" sz="quarter" idx="26" hasCustomPrompt="1"/>
          </p:nvPr>
        </p:nvSpPr>
        <p:spPr>
          <a:xfrm>
            <a:off x="4706993" y="5364911"/>
            <a:ext cx="2778014" cy="449354"/>
          </a:xfrm>
          <a:prstGeom prst="rect">
            <a:avLst/>
          </a:prstGeom>
          <a:ln w="25400" cap="rnd">
            <a:gradFill flip="none" rotWithShape="1">
              <a:gsLst>
                <a:gs pos="90000">
                  <a:schemeClr val="accent2">
                    <a:alpha val="0"/>
                  </a:schemeClr>
                </a:gs>
                <a:gs pos="100000">
                  <a:schemeClr val="accent2"/>
                </a:gs>
              </a:gsLst>
              <a:path path="circle">
                <a:fillToRect l="50000" t="50000" r="50000" b="50000"/>
              </a:path>
              <a:tileRect/>
            </a:gradFill>
          </a:ln>
        </p:spPr>
        <p:txBody>
          <a:bodyPr wrap="square" tIns="91440" bIns="109728" anchor="ctr">
            <a:spAutoFit/>
          </a:bodyPr>
          <a:lstStyle>
            <a:lvl1pPr marL="0" indent="0" algn="ctr">
              <a:spcAft>
                <a:spcPts val="0"/>
              </a:spcAft>
              <a:buNone/>
              <a:defRPr sz="1600" b="1">
                <a:solidFill>
                  <a:schemeClr val="accent2"/>
                </a:solidFill>
                <a:latin typeface="+mn-lt"/>
              </a:defRPr>
            </a:lvl1pPr>
            <a:lvl2pPr algn="ctr">
              <a:buNone/>
              <a:defRPr/>
            </a:lvl2pPr>
            <a:lvl3pPr algn="ctr">
              <a:buNone/>
              <a:defRPr/>
            </a:lvl3pPr>
            <a:lvl4pPr algn="ctr">
              <a:buNone/>
              <a:defRPr/>
            </a:lvl4pPr>
            <a:lvl5pPr algn="ctr">
              <a:buNone/>
              <a:defRPr/>
            </a:lvl5pPr>
          </a:lstStyle>
          <a:p>
            <a:pPr lvl="0"/>
            <a:r>
              <a:rPr lang="en-US" dirty="0"/>
              <a:t>Click to edit key take-away </a:t>
            </a:r>
          </a:p>
        </p:txBody>
      </p:sp>
      <p:sp>
        <p:nvSpPr>
          <p:cNvPr id="21" name="Text Placeholder 2">
            <a:extLst>
              <a:ext uri="{FF2B5EF4-FFF2-40B4-BE49-F238E27FC236}">
                <a16:creationId xmlns:a16="http://schemas.microsoft.com/office/drawing/2014/main" id="{17AE11C7-E0E6-DB44-A405-51680107560B}"/>
              </a:ext>
            </a:extLst>
          </p:cNvPr>
          <p:cNvSpPr>
            <a:spLocks noGrp="1"/>
          </p:cNvSpPr>
          <p:nvPr>
            <p:ph type="body" sz="quarter" idx="31" hasCustomPrompt="1"/>
          </p:nvPr>
        </p:nvSpPr>
        <p:spPr>
          <a:xfrm>
            <a:off x="381744" y="2249487"/>
            <a:ext cx="2676082" cy="2359025"/>
          </a:xfrm>
          <a:prstGeom prst="rect">
            <a:avLst/>
          </a:prstGeom>
        </p:spPr>
        <p:txBody>
          <a:bodyPr/>
          <a:lstStyle>
            <a:lvl1pPr marL="11113" indent="0">
              <a:buFontTx/>
              <a:buNone/>
              <a:tabLst/>
              <a:defRPr sz="1600" b="1"/>
            </a:lvl1pPr>
            <a:lvl2pPr marL="0" indent="-173038">
              <a:buFont typeface="Arial" panose="020B0604020202020204" pitchFamily="34" charset="0"/>
              <a:buChar char="•"/>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Bullet goes here</a:t>
            </a:r>
          </a:p>
          <a:p>
            <a:pPr lvl="1"/>
            <a:r>
              <a:rPr lang="en-US" dirty="0"/>
              <a:t>Bullet goes here</a:t>
            </a:r>
          </a:p>
        </p:txBody>
      </p:sp>
      <p:sp>
        <p:nvSpPr>
          <p:cNvPr id="22" name="Text Placeholder 2">
            <a:extLst>
              <a:ext uri="{FF2B5EF4-FFF2-40B4-BE49-F238E27FC236}">
                <a16:creationId xmlns:a16="http://schemas.microsoft.com/office/drawing/2014/main" id="{63931AD5-65D7-EE47-9CF0-F83832A0E8FA}"/>
              </a:ext>
            </a:extLst>
          </p:cNvPr>
          <p:cNvSpPr>
            <a:spLocks noGrp="1"/>
          </p:cNvSpPr>
          <p:nvPr>
            <p:ph type="body" sz="quarter" idx="32" hasCustomPrompt="1"/>
          </p:nvPr>
        </p:nvSpPr>
        <p:spPr>
          <a:xfrm>
            <a:off x="9119667" y="2249487"/>
            <a:ext cx="2676082" cy="2359025"/>
          </a:xfrm>
          <a:prstGeom prst="rect">
            <a:avLst/>
          </a:prstGeom>
        </p:spPr>
        <p:txBody>
          <a:bodyPr/>
          <a:lstStyle>
            <a:lvl1pPr marL="0" indent="-173038">
              <a:buFontTx/>
              <a:buNone/>
              <a:tabLst/>
              <a:defRPr sz="1600" b="1"/>
            </a:lvl1pPr>
            <a:lvl2pPr marL="0" indent="-173038">
              <a:buFont typeface="Arial" panose="020B0604020202020204" pitchFamily="34" charset="0"/>
              <a:buChar char="•"/>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Bullet goes here</a:t>
            </a:r>
          </a:p>
          <a:p>
            <a:pPr lvl="1"/>
            <a:r>
              <a:rPr lang="en-US" dirty="0"/>
              <a:t>Bullet goes here</a:t>
            </a:r>
          </a:p>
        </p:txBody>
      </p:sp>
      <p:sp>
        <p:nvSpPr>
          <p:cNvPr id="23" name="Text Placeholder 2">
            <a:extLst>
              <a:ext uri="{FF2B5EF4-FFF2-40B4-BE49-F238E27FC236}">
                <a16:creationId xmlns:a16="http://schemas.microsoft.com/office/drawing/2014/main" id="{08C2A7B5-D42D-4D4D-B46C-4D50B7C134D2}"/>
              </a:ext>
            </a:extLst>
          </p:cNvPr>
          <p:cNvSpPr>
            <a:spLocks noGrp="1"/>
          </p:cNvSpPr>
          <p:nvPr>
            <p:ph type="body" sz="quarter" idx="33" hasCustomPrompt="1"/>
          </p:nvPr>
        </p:nvSpPr>
        <p:spPr>
          <a:xfrm>
            <a:off x="3294385" y="2249487"/>
            <a:ext cx="2676082" cy="2359025"/>
          </a:xfrm>
          <a:prstGeom prst="rect">
            <a:avLst/>
          </a:prstGeom>
        </p:spPr>
        <p:txBody>
          <a:bodyPr/>
          <a:lstStyle>
            <a:lvl1pPr marL="0" indent="-173038">
              <a:buFontTx/>
              <a:buNone/>
              <a:tabLst/>
              <a:defRPr sz="1600" b="1"/>
            </a:lvl1pPr>
            <a:lvl2pPr marL="0" indent="-173038">
              <a:buFont typeface="Arial" panose="020B0604020202020204" pitchFamily="34" charset="0"/>
              <a:buChar char="•"/>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Bullet goes here</a:t>
            </a:r>
          </a:p>
          <a:p>
            <a:pPr lvl="1"/>
            <a:r>
              <a:rPr lang="en-US" dirty="0"/>
              <a:t>Bullet goes here</a:t>
            </a:r>
          </a:p>
        </p:txBody>
      </p:sp>
      <p:sp>
        <p:nvSpPr>
          <p:cNvPr id="24" name="Text Placeholder 2">
            <a:extLst>
              <a:ext uri="{FF2B5EF4-FFF2-40B4-BE49-F238E27FC236}">
                <a16:creationId xmlns:a16="http://schemas.microsoft.com/office/drawing/2014/main" id="{4D94F360-1E9D-9246-8040-4D3D6AD071B9}"/>
              </a:ext>
            </a:extLst>
          </p:cNvPr>
          <p:cNvSpPr>
            <a:spLocks noGrp="1"/>
          </p:cNvSpPr>
          <p:nvPr>
            <p:ph type="body" sz="quarter" idx="34" hasCustomPrompt="1"/>
          </p:nvPr>
        </p:nvSpPr>
        <p:spPr>
          <a:xfrm>
            <a:off x="6207026" y="2249487"/>
            <a:ext cx="2676082" cy="2359025"/>
          </a:xfrm>
          <a:prstGeom prst="rect">
            <a:avLst/>
          </a:prstGeom>
        </p:spPr>
        <p:txBody>
          <a:bodyPr/>
          <a:lstStyle>
            <a:lvl1pPr marL="0" indent="-173038">
              <a:buFontTx/>
              <a:buNone/>
              <a:tabLst/>
              <a:defRPr sz="1600" b="1"/>
            </a:lvl1pPr>
            <a:lvl2pPr marL="0" indent="-173038">
              <a:buFont typeface="Arial" panose="020B0604020202020204" pitchFamily="34" charset="0"/>
              <a:buChar char="•"/>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Bullet goes here</a:t>
            </a:r>
          </a:p>
          <a:p>
            <a:pPr lvl="1"/>
            <a:r>
              <a:rPr lang="en-US" dirty="0"/>
              <a:t>Bullet goes here</a:t>
            </a:r>
          </a:p>
        </p:txBody>
      </p:sp>
      <p:sp>
        <p:nvSpPr>
          <p:cNvPr id="25" name="Title 1">
            <a:extLst>
              <a:ext uri="{FF2B5EF4-FFF2-40B4-BE49-F238E27FC236}">
                <a16:creationId xmlns:a16="http://schemas.microsoft.com/office/drawing/2014/main" id="{95B5D154-4C4B-A34F-9EA6-C65B7E3D29B1}"/>
              </a:ext>
            </a:extLst>
          </p:cNvPr>
          <p:cNvSpPr>
            <a:spLocks noGrp="1"/>
          </p:cNvSpPr>
          <p:nvPr>
            <p:ph type="title" hasCustomPrompt="1"/>
          </p:nvPr>
        </p:nvSpPr>
        <p:spPr>
          <a:xfrm>
            <a:off x="381744" y="329761"/>
            <a:ext cx="11428510" cy="515526"/>
          </a:xfrm>
          <a:prstGeom prst="rect">
            <a:avLst/>
          </a:prstGeom>
        </p:spPr>
        <p:txBody>
          <a:bodyPr anchor="t">
            <a:spAutoFit/>
          </a:bodyPr>
          <a:lstStyle>
            <a:lvl1pPr algn="ctr">
              <a:lnSpc>
                <a:spcPts val="3300"/>
              </a:lnSpc>
              <a:defRPr>
                <a:latin typeface="+mn-lt"/>
              </a:defRPr>
            </a:lvl1pPr>
          </a:lstStyle>
          <a:p>
            <a:r>
              <a:rPr lang="en-US" dirty="0"/>
              <a:t>Click to edit title</a:t>
            </a:r>
          </a:p>
        </p:txBody>
      </p:sp>
      <p:sp>
        <p:nvSpPr>
          <p:cNvPr id="26" name="Text Placeholder 6">
            <a:extLst>
              <a:ext uri="{FF2B5EF4-FFF2-40B4-BE49-F238E27FC236}">
                <a16:creationId xmlns:a16="http://schemas.microsoft.com/office/drawing/2014/main" id="{BF17B926-2A46-1D43-87C8-96E615B1A7CA}"/>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gn="ctr">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86658770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olumn B">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062E7189-E48F-A947-A8D1-6862AAF88CBE}"/>
              </a:ext>
            </a:extLst>
          </p:cNvPr>
          <p:cNvSpPr>
            <a:spLocks noGrp="1"/>
          </p:cNvSpPr>
          <p:nvPr>
            <p:ph type="pic" sz="quarter" idx="20" hasCustomPrompt="1"/>
          </p:nvPr>
        </p:nvSpPr>
        <p:spPr>
          <a:xfrm>
            <a:off x="800019" y="1413821"/>
            <a:ext cx="1855105" cy="1854724"/>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25400">
            <a:solidFill>
              <a:schemeClr val="bg1"/>
            </a:solidFill>
          </a:ln>
          <a:effectLst>
            <a:outerShdw blurRad="127000" dist="38100" dir="2700000" algn="tl" rotWithShape="0">
              <a:prstClr val="black">
                <a:alpha val="20000"/>
              </a:prstClr>
            </a:outerShdw>
          </a:effectLst>
        </p:spPr>
        <p:txBody>
          <a:bodyPr wrap="square" anchor="ctr">
            <a:noAutofit/>
          </a:bodyPr>
          <a:lstStyle>
            <a:lvl1pPr marL="383031" marR="0" indent="-383031" algn="ctr" defTabSz="914400" rtl="0" eaLnBrk="1" fontAlgn="base" latinLnBrk="0" hangingPunct="1">
              <a:lnSpc>
                <a:spcPct val="100000"/>
              </a:lnSpc>
              <a:spcBef>
                <a:spcPts val="0"/>
              </a:spcBef>
              <a:spcAft>
                <a:spcPts val="800"/>
              </a:spcAft>
              <a:buClr>
                <a:srgbClr val="BB2332"/>
              </a:buClr>
              <a:buSzTx/>
              <a:buFont typeface="Wingdings" charset="2"/>
              <a:buNone/>
              <a:tabLst/>
              <a:defRPr>
                <a:solidFill>
                  <a:schemeClr val="bg1"/>
                </a:solidFill>
                <a:latin typeface="+mn-lt"/>
              </a:defRPr>
            </a:lvl1pPr>
          </a:lstStyle>
          <a:p>
            <a:r>
              <a:rPr lang="en-US" dirty="0"/>
              <a:t>Photo</a:t>
            </a:r>
          </a:p>
        </p:txBody>
      </p:sp>
      <p:sp>
        <p:nvSpPr>
          <p:cNvPr id="10" name="Picture Placeholder 9">
            <a:extLst>
              <a:ext uri="{FF2B5EF4-FFF2-40B4-BE49-F238E27FC236}">
                <a16:creationId xmlns:a16="http://schemas.microsoft.com/office/drawing/2014/main" id="{7D1A7942-8715-C54A-84A5-DB708CA25B92}"/>
              </a:ext>
            </a:extLst>
          </p:cNvPr>
          <p:cNvSpPr>
            <a:spLocks noGrp="1"/>
          </p:cNvSpPr>
          <p:nvPr>
            <p:ph type="pic" sz="quarter" idx="21" hasCustomPrompt="1"/>
          </p:nvPr>
        </p:nvSpPr>
        <p:spPr>
          <a:xfrm>
            <a:off x="3720523" y="1413821"/>
            <a:ext cx="1855105" cy="1854724"/>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25400">
            <a:solidFill>
              <a:schemeClr val="bg1"/>
            </a:solidFill>
          </a:ln>
          <a:effectLst>
            <a:outerShdw blurRad="127000" dist="38100" dir="2700000" algn="tl" rotWithShape="0">
              <a:prstClr val="black">
                <a:alpha val="20000"/>
              </a:prstClr>
            </a:outerShdw>
          </a:effectLst>
        </p:spPr>
        <p:txBody>
          <a:bodyPr wrap="square" anchor="ctr">
            <a:noAutofit/>
          </a:bodyPr>
          <a:lstStyle>
            <a:lvl1pPr marL="383031" marR="0" indent="-383031" algn="ctr" defTabSz="914400" rtl="0" eaLnBrk="1" fontAlgn="base" latinLnBrk="0" hangingPunct="1">
              <a:lnSpc>
                <a:spcPct val="100000"/>
              </a:lnSpc>
              <a:spcBef>
                <a:spcPts val="0"/>
              </a:spcBef>
              <a:spcAft>
                <a:spcPts val="800"/>
              </a:spcAft>
              <a:buClr>
                <a:srgbClr val="BB2332"/>
              </a:buClr>
              <a:buSzTx/>
              <a:buFont typeface="Wingdings" charset="2"/>
              <a:buNone/>
              <a:tabLst/>
              <a:defRPr>
                <a:solidFill>
                  <a:schemeClr val="bg1"/>
                </a:solidFill>
                <a:latin typeface="+mn-lt"/>
              </a:defRPr>
            </a:lvl1pPr>
          </a:lstStyle>
          <a:p>
            <a:r>
              <a:rPr lang="en-US" dirty="0"/>
              <a:t>Photo</a:t>
            </a:r>
          </a:p>
        </p:txBody>
      </p:sp>
      <p:sp>
        <p:nvSpPr>
          <p:cNvPr id="11" name="Picture Placeholder 9">
            <a:extLst>
              <a:ext uri="{FF2B5EF4-FFF2-40B4-BE49-F238E27FC236}">
                <a16:creationId xmlns:a16="http://schemas.microsoft.com/office/drawing/2014/main" id="{9E51F835-B5F0-BE42-B171-BE5FC4476451}"/>
              </a:ext>
            </a:extLst>
          </p:cNvPr>
          <p:cNvSpPr>
            <a:spLocks noGrp="1"/>
          </p:cNvSpPr>
          <p:nvPr>
            <p:ph type="pic" sz="quarter" idx="22" hasCustomPrompt="1"/>
          </p:nvPr>
        </p:nvSpPr>
        <p:spPr>
          <a:xfrm>
            <a:off x="6641027" y="1413821"/>
            <a:ext cx="1855105" cy="1854724"/>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25400">
            <a:solidFill>
              <a:schemeClr val="bg1"/>
            </a:solidFill>
          </a:ln>
          <a:effectLst>
            <a:outerShdw blurRad="127000" dist="38100" dir="2700000" algn="tl" rotWithShape="0">
              <a:prstClr val="black">
                <a:alpha val="20000"/>
              </a:prstClr>
            </a:outerShdw>
          </a:effectLst>
        </p:spPr>
        <p:txBody>
          <a:bodyPr wrap="square" anchor="ctr">
            <a:noAutofit/>
          </a:bodyPr>
          <a:lstStyle>
            <a:lvl1pPr marL="383031" marR="0" indent="-383031" algn="ctr" defTabSz="914400" rtl="0" eaLnBrk="1" fontAlgn="base" latinLnBrk="0" hangingPunct="1">
              <a:lnSpc>
                <a:spcPct val="100000"/>
              </a:lnSpc>
              <a:spcBef>
                <a:spcPts val="0"/>
              </a:spcBef>
              <a:spcAft>
                <a:spcPts val="800"/>
              </a:spcAft>
              <a:buClr>
                <a:srgbClr val="BB2332"/>
              </a:buClr>
              <a:buSzTx/>
              <a:buFont typeface="Wingdings" charset="2"/>
              <a:buNone/>
              <a:tabLst/>
              <a:defRPr>
                <a:solidFill>
                  <a:schemeClr val="bg1"/>
                </a:solidFill>
                <a:latin typeface="+mn-lt"/>
              </a:defRPr>
            </a:lvl1pPr>
          </a:lstStyle>
          <a:p>
            <a:r>
              <a:rPr lang="en-US" dirty="0"/>
              <a:t>Photo</a:t>
            </a:r>
          </a:p>
        </p:txBody>
      </p:sp>
      <p:sp>
        <p:nvSpPr>
          <p:cNvPr id="15" name="Picture Placeholder 9">
            <a:extLst>
              <a:ext uri="{FF2B5EF4-FFF2-40B4-BE49-F238E27FC236}">
                <a16:creationId xmlns:a16="http://schemas.microsoft.com/office/drawing/2014/main" id="{BFD5D924-2489-7848-A2B5-F27E9C686D74}"/>
              </a:ext>
            </a:extLst>
          </p:cNvPr>
          <p:cNvSpPr>
            <a:spLocks noGrp="1"/>
          </p:cNvSpPr>
          <p:nvPr>
            <p:ph type="pic" sz="quarter" idx="26" hasCustomPrompt="1"/>
          </p:nvPr>
        </p:nvSpPr>
        <p:spPr>
          <a:xfrm>
            <a:off x="9561531" y="1413821"/>
            <a:ext cx="1855105" cy="1854724"/>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25400">
            <a:solidFill>
              <a:schemeClr val="bg1"/>
            </a:solidFill>
          </a:ln>
          <a:effectLst>
            <a:outerShdw blurRad="127000" dist="38100" dir="2700000" algn="tl" rotWithShape="0">
              <a:prstClr val="black">
                <a:alpha val="20000"/>
              </a:prstClr>
            </a:outerShdw>
          </a:effectLst>
        </p:spPr>
        <p:txBody>
          <a:bodyPr wrap="square" anchor="ctr">
            <a:noAutofit/>
          </a:bodyPr>
          <a:lstStyle>
            <a:lvl1pPr marL="383031" marR="0" indent="-383031" algn="ctr" defTabSz="914400" rtl="0" eaLnBrk="1" fontAlgn="base" latinLnBrk="0" hangingPunct="1">
              <a:lnSpc>
                <a:spcPct val="100000"/>
              </a:lnSpc>
              <a:spcBef>
                <a:spcPts val="0"/>
              </a:spcBef>
              <a:spcAft>
                <a:spcPts val="800"/>
              </a:spcAft>
              <a:buClr>
                <a:srgbClr val="BB2332"/>
              </a:buClr>
              <a:buSzTx/>
              <a:buFont typeface="Wingdings" charset="2"/>
              <a:buNone/>
              <a:tabLst/>
              <a:defRPr>
                <a:solidFill>
                  <a:schemeClr val="bg1"/>
                </a:solidFill>
                <a:latin typeface="+mn-lt"/>
              </a:defRPr>
            </a:lvl1pPr>
          </a:lstStyle>
          <a:p>
            <a:r>
              <a:rPr lang="en-US" dirty="0"/>
              <a:t>Photo</a:t>
            </a:r>
          </a:p>
        </p:txBody>
      </p:sp>
      <p:sp>
        <p:nvSpPr>
          <p:cNvPr id="16" name="Text Placeholder 2">
            <a:extLst>
              <a:ext uri="{FF2B5EF4-FFF2-40B4-BE49-F238E27FC236}">
                <a16:creationId xmlns:a16="http://schemas.microsoft.com/office/drawing/2014/main" id="{8311E1D6-7AE5-7F48-865F-27ED07862C13}"/>
              </a:ext>
            </a:extLst>
          </p:cNvPr>
          <p:cNvSpPr>
            <a:spLocks noGrp="1"/>
          </p:cNvSpPr>
          <p:nvPr>
            <p:ph type="body" sz="quarter" idx="31" hasCustomPrompt="1"/>
          </p:nvPr>
        </p:nvSpPr>
        <p:spPr>
          <a:xfrm>
            <a:off x="381744" y="3428999"/>
            <a:ext cx="2691655" cy="2359025"/>
          </a:xfrm>
          <a:prstGeom prst="rect">
            <a:avLst/>
          </a:prstGeom>
        </p:spPr>
        <p:txBody>
          <a:bodyPr/>
          <a:lstStyle>
            <a:lvl1pPr marL="0" indent="0" algn="ctr">
              <a:buFontTx/>
              <a:buNone/>
              <a:tabLst/>
              <a:defRPr sz="1600" b="1"/>
            </a:lvl1pPr>
            <a:lvl2pPr marL="0" indent="0" algn="ctr">
              <a:buFontTx/>
              <a:buNone/>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Test goes here</a:t>
            </a:r>
          </a:p>
        </p:txBody>
      </p:sp>
      <p:sp>
        <p:nvSpPr>
          <p:cNvPr id="17" name="Text Placeholder 2">
            <a:extLst>
              <a:ext uri="{FF2B5EF4-FFF2-40B4-BE49-F238E27FC236}">
                <a16:creationId xmlns:a16="http://schemas.microsoft.com/office/drawing/2014/main" id="{65BF5C85-9126-1E45-8822-48E317CA82CF}"/>
              </a:ext>
            </a:extLst>
          </p:cNvPr>
          <p:cNvSpPr>
            <a:spLocks noGrp="1"/>
          </p:cNvSpPr>
          <p:nvPr>
            <p:ph type="body" sz="quarter" idx="32" hasCustomPrompt="1"/>
          </p:nvPr>
        </p:nvSpPr>
        <p:spPr>
          <a:xfrm>
            <a:off x="9159984" y="3428999"/>
            <a:ext cx="2691655" cy="2359025"/>
          </a:xfrm>
          <a:prstGeom prst="rect">
            <a:avLst/>
          </a:prstGeom>
        </p:spPr>
        <p:txBody>
          <a:bodyPr/>
          <a:lstStyle>
            <a:lvl1pPr marL="0" indent="0" algn="ctr">
              <a:buFontTx/>
              <a:buNone/>
              <a:tabLst/>
              <a:defRPr sz="1600" b="1"/>
            </a:lvl1pPr>
            <a:lvl2pPr marL="0" indent="0" algn="ctr">
              <a:buFontTx/>
              <a:buNone/>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Test goes here</a:t>
            </a:r>
          </a:p>
        </p:txBody>
      </p:sp>
      <p:sp>
        <p:nvSpPr>
          <p:cNvPr id="18" name="Text Placeholder 2">
            <a:extLst>
              <a:ext uri="{FF2B5EF4-FFF2-40B4-BE49-F238E27FC236}">
                <a16:creationId xmlns:a16="http://schemas.microsoft.com/office/drawing/2014/main" id="{AAEF1FD8-1D5B-0246-A2E4-415240B55F27}"/>
              </a:ext>
            </a:extLst>
          </p:cNvPr>
          <p:cNvSpPr>
            <a:spLocks noGrp="1"/>
          </p:cNvSpPr>
          <p:nvPr>
            <p:ph type="body" sz="quarter" idx="33" hasCustomPrompt="1"/>
          </p:nvPr>
        </p:nvSpPr>
        <p:spPr>
          <a:xfrm>
            <a:off x="3307824" y="3428999"/>
            <a:ext cx="2691655" cy="2359025"/>
          </a:xfrm>
          <a:prstGeom prst="rect">
            <a:avLst/>
          </a:prstGeom>
        </p:spPr>
        <p:txBody>
          <a:bodyPr/>
          <a:lstStyle>
            <a:lvl1pPr marL="0" indent="0" algn="ctr">
              <a:buFontTx/>
              <a:buNone/>
              <a:tabLst/>
              <a:defRPr sz="1600" b="1"/>
            </a:lvl1pPr>
            <a:lvl2pPr marL="0" indent="0" algn="ctr">
              <a:buFontTx/>
              <a:buNone/>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Test goes here</a:t>
            </a:r>
          </a:p>
        </p:txBody>
      </p:sp>
      <p:sp>
        <p:nvSpPr>
          <p:cNvPr id="19" name="Text Placeholder 2">
            <a:extLst>
              <a:ext uri="{FF2B5EF4-FFF2-40B4-BE49-F238E27FC236}">
                <a16:creationId xmlns:a16="http://schemas.microsoft.com/office/drawing/2014/main" id="{5641557F-F7C4-764B-8DDE-904C720FF43A}"/>
              </a:ext>
            </a:extLst>
          </p:cNvPr>
          <p:cNvSpPr>
            <a:spLocks noGrp="1"/>
          </p:cNvSpPr>
          <p:nvPr>
            <p:ph type="body" sz="quarter" idx="34" hasCustomPrompt="1"/>
          </p:nvPr>
        </p:nvSpPr>
        <p:spPr>
          <a:xfrm>
            <a:off x="6233904" y="3428999"/>
            <a:ext cx="2691655" cy="2359025"/>
          </a:xfrm>
          <a:prstGeom prst="rect">
            <a:avLst/>
          </a:prstGeom>
        </p:spPr>
        <p:txBody>
          <a:bodyPr/>
          <a:lstStyle>
            <a:lvl1pPr marL="0" indent="0" algn="ctr">
              <a:buFontTx/>
              <a:buNone/>
              <a:tabLst/>
              <a:defRPr sz="1600" b="1"/>
            </a:lvl1pPr>
            <a:lvl2pPr marL="0" indent="0" algn="ctr">
              <a:buFontTx/>
              <a:buNone/>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Test goes here</a:t>
            </a:r>
          </a:p>
        </p:txBody>
      </p:sp>
      <p:sp>
        <p:nvSpPr>
          <p:cNvPr id="14" name="Title 1">
            <a:extLst>
              <a:ext uri="{FF2B5EF4-FFF2-40B4-BE49-F238E27FC236}">
                <a16:creationId xmlns:a16="http://schemas.microsoft.com/office/drawing/2014/main" id="{B2C0FA36-DA64-F344-A13D-66500717C3C5}"/>
              </a:ext>
            </a:extLst>
          </p:cNvPr>
          <p:cNvSpPr>
            <a:spLocks noGrp="1"/>
          </p:cNvSpPr>
          <p:nvPr>
            <p:ph type="title" hasCustomPrompt="1"/>
          </p:nvPr>
        </p:nvSpPr>
        <p:spPr>
          <a:xfrm>
            <a:off x="381744" y="329761"/>
            <a:ext cx="11428510" cy="515526"/>
          </a:xfrm>
          <a:prstGeom prst="rect">
            <a:avLst/>
          </a:prstGeom>
        </p:spPr>
        <p:txBody>
          <a:bodyPr anchor="t">
            <a:spAutoFit/>
          </a:bodyPr>
          <a:lstStyle>
            <a:lvl1pPr algn="ctr">
              <a:lnSpc>
                <a:spcPts val="3300"/>
              </a:lnSpc>
              <a:defRPr>
                <a:latin typeface="+mn-lt"/>
              </a:defRPr>
            </a:lvl1pPr>
          </a:lstStyle>
          <a:p>
            <a:r>
              <a:rPr lang="en-US" dirty="0"/>
              <a:t>Click to edit title</a:t>
            </a:r>
          </a:p>
        </p:txBody>
      </p:sp>
      <p:sp>
        <p:nvSpPr>
          <p:cNvPr id="20" name="Text Placeholder 6">
            <a:extLst>
              <a:ext uri="{FF2B5EF4-FFF2-40B4-BE49-F238E27FC236}">
                <a16:creationId xmlns:a16="http://schemas.microsoft.com/office/drawing/2014/main" id="{91D3F80E-C33E-8F42-9FD9-96DF5681BAE7}"/>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gn="ctr">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89164031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 Column A">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D99C16DB-E689-7F46-92EC-0602BE790FCF}"/>
              </a:ext>
            </a:extLst>
          </p:cNvPr>
          <p:cNvSpPr/>
          <p:nvPr userDrawn="1"/>
        </p:nvSpPr>
        <p:spPr>
          <a:xfrm>
            <a:off x="381746" y="1546150"/>
            <a:ext cx="11428510" cy="550962"/>
          </a:xfrm>
          <a:prstGeom prst="snip2DiagRect">
            <a:avLst/>
          </a:prstGeom>
          <a:gradFill>
            <a:gsLst>
              <a:gs pos="15000">
                <a:schemeClr val="accent1"/>
              </a:gs>
              <a:gs pos="85000">
                <a:schemeClr val="accent2"/>
              </a:gs>
            </a:gsLst>
            <a:lin ang="2700000" scaled="0"/>
          </a:gradFill>
          <a:ln w="30480" cap="flat">
            <a:noFill/>
            <a:prstDash val="solid"/>
            <a:miter/>
          </a:ln>
          <a:effectLst/>
        </p:spPr>
        <p:txBody>
          <a:bodyPr rtlCol="0" anchor="ctr">
            <a:spAutoFit/>
          </a:bodyPr>
          <a:lstStyle/>
          <a:p>
            <a:pPr algn="l"/>
            <a:endParaRPr lang="en-US">
              <a:latin typeface="+mn-lt"/>
            </a:endParaRPr>
          </a:p>
        </p:txBody>
      </p:sp>
      <p:sp>
        <p:nvSpPr>
          <p:cNvPr id="10" name="Text Placeholder 2">
            <a:extLst>
              <a:ext uri="{FF2B5EF4-FFF2-40B4-BE49-F238E27FC236}">
                <a16:creationId xmlns:a16="http://schemas.microsoft.com/office/drawing/2014/main" id="{443882C4-3A21-8649-B0EC-5A69244B8576}"/>
              </a:ext>
            </a:extLst>
          </p:cNvPr>
          <p:cNvSpPr>
            <a:spLocks noGrp="1"/>
          </p:cNvSpPr>
          <p:nvPr>
            <p:ph type="body" sz="quarter" idx="15"/>
          </p:nvPr>
        </p:nvSpPr>
        <p:spPr>
          <a:xfrm>
            <a:off x="462769" y="2210765"/>
            <a:ext cx="2106809" cy="307777"/>
          </a:xfrm>
          <a:prstGeom prst="rect">
            <a:avLst/>
          </a:prstGeom>
        </p:spPr>
        <p:txBody>
          <a:bodyPr numCol="1" anchor="t">
            <a:spAutoFit/>
          </a:bodyPr>
          <a:lstStyle>
            <a:lvl1pPr marL="0" indent="0">
              <a:spcAft>
                <a:spcPts val="800"/>
              </a:spcAft>
              <a:buFont typeface="Arial" panose="020B0604020202020204" pitchFamily="34" charset="0"/>
              <a:buNone/>
              <a:tabLst/>
              <a:defRPr sz="14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1" name="Text Placeholder 2">
            <a:extLst>
              <a:ext uri="{FF2B5EF4-FFF2-40B4-BE49-F238E27FC236}">
                <a16:creationId xmlns:a16="http://schemas.microsoft.com/office/drawing/2014/main" id="{577E6154-4D21-E04C-A5C1-905452A0D01C}"/>
              </a:ext>
            </a:extLst>
          </p:cNvPr>
          <p:cNvSpPr>
            <a:spLocks noGrp="1"/>
          </p:cNvSpPr>
          <p:nvPr>
            <p:ph type="body" sz="quarter" idx="17"/>
          </p:nvPr>
        </p:nvSpPr>
        <p:spPr>
          <a:xfrm>
            <a:off x="2751662" y="2210765"/>
            <a:ext cx="2106809" cy="307777"/>
          </a:xfrm>
          <a:prstGeom prst="rect">
            <a:avLst/>
          </a:prstGeom>
        </p:spPr>
        <p:txBody>
          <a:bodyPr numCol="1" anchor="t">
            <a:spAutoFit/>
          </a:bodyPr>
          <a:lstStyle>
            <a:lvl1pPr marL="0" indent="0">
              <a:spcAft>
                <a:spcPts val="800"/>
              </a:spcAft>
              <a:buFont typeface="Arial" panose="020B0604020202020204" pitchFamily="34" charset="0"/>
              <a:buNone/>
              <a:tabLst/>
              <a:defRPr sz="14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2" name="Text Placeholder 2">
            <a:extLst>
              <a:ext uri="{FF2B5EF4-FFF2-40B4-BE49-F238E27FC236}">
                <a16:creationId xmlns:a16="http://schemas.microsoft.com/office/drawing/2014/main" id="{BEA445E5-FF50-0246-9F27-4427F0B1C996}"/>
              </a:ext>
            </a:extLst>
          </p:cNvPr>
          <p:cNvSpPr>
            <a:spLocks noGrp="1"/>
          </p:cNvSpPr>
          <p:nvPr>
            <p:ph type="body" sz="quarter" idx="18"/>
          </p:nvPr>
        </p:nvSpPr>
        <p:spPr>
          <a:xfrm>
            <a:off x="5040555" y="2210765"/>
            <a:ext cx="2106809" cy="307777"/>
          </a:xfrm>
          <a:prstGeom prst="rect">
            <a:avLst/>
          </a:prstGeom>
        </p:spPr>
        <p:txBody>
          <a:bodyPr numCol="1" anchor="t">
            <a:spAutoFit/>
          </a:bodyPr>
          <a:lstStyle>
            <a:lvl1pPr marL="0" indent="0">
              <a:spcAft>
                <a:spcPts val="800"/>
              </a:spcAft>
              <a:buFont typeface="Arial" panose="020B0604020202020204" pitchFamily="34" charset="0"/>
              <a:buNone/>
              <a:tabLst/>
              <a:defRPr sz="14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3" name="Text Placeholder 2">
            <a:extLst>
              <a:ext uri="{FF2B5EF4-FFF2-40B4-BE49-F238E27FC236}">
                <a16:creationId xmlns:a16="http://schemas.microsoft.com/office/drawing/2014/main" id="{B96470B2-6B2C-014E-95E1-EEEA630FF65F}"/>
              </a:ext>
            </a:extLst>
          </p:cNvPr>
          <p:cNvSpPr>
            <a:spLocks noGrp="1"/>
          </p:cNvSpPr>
          <p:nvPr>
            <p:ph type="body" sz="quarter" idx="19"/>
          </p:nvPr>
        </p:nvSpPr>
        <p:spPr>
          <a:xfrm>
            <a:off x="7329448" y="2210765"/>
            <a:ext cx="2106809" cy="307777"/>
          </a:xfrm>
          <a:prstGeom prst="rect">
            <a:avLst/>
          </a:prstGeom>
        </p:spPr>
        <p:txBody>
          <a:bodyPr numCol="1" anchor="t">
            <a:spAutoFit/>
          </a:bodyPr>
          <a:lstStyle>
            <a:lvl1pPr marL="0" indent="0">
              <a:spcAft>
                <a:spcPts val="800"/>
              </a:spcAft>
              <a:buFont typeface="Arial" panose="020B0604020202020204" pitchFamily="34" charset="0"/>
              <a:buNone/>
              <a:tabLst/>
              <a:defRPr sz="14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5" name="Text Placeholder 2">
            <a:extLst>
              <a:ext uri="{FF2B5EF4-FFF2-40B4-BE49-F238E27FC236}">
                <a16:creationId xmlns:a16="http://schemas.microsoft.com/office/drawing/2014/main" id="{0910B4FD-9830-AA47-A471-531B26C8524D}"/>
              </a:ext>
            </a:extLst>
          </p:cNvPr>
          <p:cNvSpPr>
            <a:spLocks noGrp="1"/>
          </p:cNvSpPr>
          <p:nvPr>
            <p:ph type="body" sz="quarter" idx="20"/>
          </p:nvPr>
        </p:nvSpPr>
        <p:spPr>
          <a:xfrm>
            <a:off x="9618342" y="2210765"/>
            <a:ext cx="2106809" cy="307777"/>
          </a:xfrm>
          <a:prstGeom prst="rect">
            <a:avLst/>
          </a:prstGeom>
        </p:spPr>
        <p:txBody>
          <a:bodyPr numCol="1" anchor="t">
            <a:spAutoFit/>
          </a:bodyPr>
          <a:lstStyle>
            <a:lvl1pPr marL="0" indent="0">
              <a:spcAft>
                <a:spcPts val="800"/>
              </a:spcAft>
              <a:buFont typeface="Arial" panose="020B0604020202020204" pitchFamily="34" charset="0"/>
              <a:buNone/>
              <a:tabLst/>
              <a:defRPr sz="14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21" name="Text Placeholder 2">
            <a:extLst>
              <a:ext uri="{FF2B5EF4-FFF2-40B4-BE49-F238E27FC236}">
                <a16:creationId xmlns:a16="http://schemas.microsoft.com/office/drawing/2014/main" id="{6D12A5EF-B622-BA42-832C-AD3A86CF3B30}"/>
              </a:ext>
            </a:extLst>
          </p:cNvPr>
          <p:cNvSpPr>
            <a:spLocks noGrp="1"/>
          </p:cNvSpPr>
          <p:nvPr>
            <p:ph type="body" sz="quarter" idx="21"/>
          </p:nvPr>
        </p:nvSpPr>
        <p:spPr>
          <a:xfrm>
            <a:off x="462769" y="1661316"/>
            <a:ext cx="2106803" cy="338554"/>
          </a:xfrm>
          <a:prstGeom prst="rect">
            <a:avLst/>
          </a:prstGeom>
        </p:spPr>
        <p:txBody>
          <a:bodyPr numCol="1" anchor="ctr">
            <a:spAutoFit/>
          </a:bodyPr>
          <a:lstStyle>
            <a:lvl1pPr marL="11113" indent="-11113" algn="ctr">
              <a:buFont typeface="Arial" panose="020B0604020202020204" pitchFamily="34" charset="0"/>
              <a:buNone/>
              <a:tabLst/>
              <a:defRPr sz="1600" b="1">
                <a:solidFill>
                  <a:schemeClr val="bg1"/>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r>
              <a:rPr lang="en-US"/>
              <a:t>Click to edit</a:t>
            </a:r>
          </a:p>
        </p:txBody>
      </p:sp>
      <p:sp>
        <p:nvSpPr>
          <p:cNvPr id="26" name="Text Placeholder 2">
            <a:extLst>
              <a:ext uri="{FF2B5EF4-FFF2-40B4-BE49-F238E27FC236}">
                <a16:creationId xmlns:a16="http://schemas.microsoft.com/office/drawing/2014/main" id="{DFE09B11-BA76-034C-9A64-3484EC04A798}"/>
              </a:ext>
            </a:extLst>
          </p:cNvPr>
          <p:cNvSpPr>
            <a:spLocks noGrp="1"/>
          </p:cNvSpPr>
          <p:nvPr>
            <p:ph type="body" sz="quarter" idx="22"/>
          </p:nvPr>
        </p:nvSpPr>
        <p:spPr>
          <a:xfrm>
            <a:off x="2751663" y="1661316"/>
            <a:ext cx="2106803" cy="338554"/>
          </a:xfrm>
          <a:prstGeom prst="rect">
            <a:avLst/>
          </a:prstGeom>
        </p:spPr>
        <p:txBody>
          <a:bodyPr numCol="1" anchor="ctr">
            <a:spAutoFit/>
          </a:bodyPr>
          <a:lstStyle>
            <a:lvl1pPr marL="11113" indent="-11113" algn="ctr">
              <a:buFont typeface="Arial" panose="020B0604020202020204" pitchFamily="34" charset="0"/>
              <a:buNone/>
              <a:tabLst/>
              <a:defRPr sz="1600" b="1">
                <a:solidFill>
                  <a:schemeClr val="bg1"/>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r>
              <a:rPr lang="en-US" dirty="0"/>
              <a:t>Click to edit</a:t>
            </a:r>
          </a:p>
        </p:txBody>
      </p:sp>
      <p:sp>
        <p:nvSpPr>
          <p:cNvPr id="27" name="Text Placeholder 2">
            <a:extLst>
              <a:ext uri="{FF2B5EF4-FFF2-40B4-BE49-F238E27FC236}">
                <a16:creationId xmlns:a16="http://schemas.microsoft.com/office/drawing/2014/main" id="{AEB43054-57B0-9F4F-A9F5-D42BCEF16400}"/>
              </a:ext>
            </a:extLst>
          </p:cNvPr>
          <p:cNvSpPr>
            <a:spLocks noGrp="1"/>
          </p:cNvSpPr>
          <p:nvPr>
            <p:ph type="body" sz="quarter" idx="23"/>
          </p:nvPr>
        </p:nvSpPr>
        <p:spPr>
          <a:xfrm>
            <a:off x="5040557" y="1661316"/>
            <a:ext cx="2106803" cy="338554"/>
          </a:xfrm>
          <a:prstGeom prst="rect">
            <a:avLst/>
          </a:prstGeom>
        </p:spPr>
        <p:txBody>
          <a:bodyPr numCol="1" anchor="ctr">
            <a:spAutoFit/>
          </a:bodyPr>
          <a:lstStyle>
            <a:lvl1pPr marL="11113" indent="-11113" algn="ctr">
              <a:buFont typeface="Arial" panose="020B0604020202020204" pitchFamily="34" charset="0"/>
              <a:buNone/>
              <a:tabLst/>
              <a:defRPr sz="1600" b="1">
                <a:solidFill>
                  <a:schemeClr val="bg1"/>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r>
              <a:rPr lang="en-US"/>
              <a:t>Click to edit</a:t>
            </a:r>
          </a:p>
        </p:txBody>
      </p:sp>
      <p:sp>
        <p:nvSpPr>
          <p:cNvPr id="28" name="Text Placeholder 2">
            <a:extLst>
              <a:ext uri="{FF2B5EF4-FFF2-40B4-BE49-F238E27FC236}">
                <a16:creationId xmlns:a16="http://schemas.microsoft.com/office/drawing/2014/main" id="{B691EBD0-DCE6-6B4A-B67A-2036A2C5CF29}"/>
              </a:ext>
            </a:extLst>
          </p:cNvPr>
          <p:cNvSpPr>
            <a:spLocks noGrp="1"/>
          </p:cNvSpPr>
          <p:nvPr>
            <p:ph type="body" sz="quarter" idx="24"/>
          </p:nvPr>
        </p:nvSpPr>
        <p:spPr>
          <a:xfrm>
            <a:off x="7329451" y="1661316"/>
            <a:ext cx="2106803" cy="338554"/>
          </a:xfrm>
          <a:prstGeom prst="rect">
            <a:avLst/>
          </a:prstGeom>
        </p:spPr>
        <p:txBody>
          <a:bodyPr numCol="1" anchor="ctr">
            <a:spAutoFit/>
          </a:bodyPr>
          <a:lstStyle>
            <a:lvl1pPr marL="11113" indent="-11113" algn="ctr">
              <a:buFont typeface="Arial" panose="020B0604020202020204" pitchFamily="34" charset="0"/>
              <a:buNone/>
              <a:tabLst/>
              <a:defRPr sz="1600" b="1">
                <a:solidFill>
                  <a:schemeClr val="bg1"/>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r>
              <a:rPr lang="en-US"/>
              <a:t>Click to edit</a:t>
            </a:r>
          </a:p>
        </p:txBody>
      </p:sp>
      <p:sp>
        <p:nvSpPr>
          <p:cNvPr id="29" name="Text Placeholder 2">
            <a:extLst>
              <a:ext uri="{FF2B5EF4-FFF2-40B4-BE49-F238E27FC236}">
                <a16:creationId xmlns:a16="http://schemas.microsoft.com/office/drawing/2014/main" id="{0D11C817-C379-A14B-8692-00921D014902}"/>
              </a:ext>
            </a:extLst>
          </p:cNvPr>
          <p:cNvSpPr>
            <a:spLocks noGrp="1"/>
          </p:cNvSpPr>
          <p:nvPr>
            <p:ph type="body" sz="quarter" idx="25"/>
          </p:nvPr>
        </p:nvSpPr>
        <p:spPr>
          <a:xfrm>
            <a:off x="9618345" y="1661316"/>
            <a:ext cx="2106803" cy="338554"/>
          </a:xfrm>
          <a:prstGeom prst="rect">
            <a:avLst/>
          </a:prstGeom>
        </p:spPr>
        <p:txBody>
          <a:bodyPr numCol="1" anchor="ctr">
            <a:spAutoFit/>
          </a:bodyPr>
          <a:lstStyle>
            <a:lvl1pPr marL="11113" indent="-11113" algn="ctr">
              <a:buFont typeface="Arial" panose="020B0604020202020204" pitchFamily="34" charset="0"/>
              <a:buNone/>
              <a:tabLst/>
              <a:defRPr sz="1600" b="1">
                <a:solidFill>
                  <a:schemeClr val="bg1"/>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r>
              <a:rPr lang="en-US"/>
              <a:t>Click to edit</a:t>
            </a:r>
          </a:p>
        </p:txBody>
      </p:sp>
      <p:sp>
        <p:nvSpPr>
          <p:cNvPr id="30" name="Title 1">
            <a:extLst>
              <a:ext uri="{FF2B5EF4-FFF2-40B4-BE49-F238E27FC236}">
                <a16:creationId xmlns:a16="http://schemas.microsoft.com/office/drawing/2014/main" id="{85BAB62B-EFC6-B74F-88E5-BAB161A2221C}"/>
              </a:ext>
            </a:extLst>
          </p:cNvPr>
          <p:cNvSpPr>
            <a:spLocks noGrp="1"/>
          </p:cNvSpPr>
          <p:nvPr>
            <p:ph type="title" hasCustomPrompt="1"/>
          </p:nvPr>
        </p:nvSpPr>
        <p:spPr>
          <a:xfrm>
            <a:off x="381744" y="329761"/>
            <a:ext cx="11428510" cy="515526"/>
          </a:xfrm>
          <a:prstGeom prst="rect">
            <a:avLst/>
          </a:prstGeom>
        </p:spPr>
        <p:txBody>
          <a:bodyPr anchor="t">
            <a:spAutoFit/>
          </a:bodyPr>
          <a:lstStyle>
            <a:lvl1pPr>
              <a:lnSpc>
                <a:spcPts val="3300"/>
              </a:lnSpc>
              <a:defRPr>
                <a:latin typeface="+mn-lt"/>
              </a:defRPr>
            </a:lvl1pPr>
          </a:lstStyle>
          <a:p>
            <a:r>
              <a:rPr lang="en-US"/>
              <a:t>Click to edit title</a:t>
            </a:r>
          </a:p>
        </p:txBody>
      </p:sp>
      <p:sp>
        <p:nvSpPr>
          <p:cNvPr id="31" name="Text Placeholder 6">
            <a:extLst>
              <a:ext uri="{FF2B5EF4-FFF2-40B4-BE49-F238E27FC236}">
                <a16:creationId xmlns:a16="http://schemas.microsoft.com/office/drawing/2014/main" id="{BE5598C1-ED76-BE43-A6EC-4F313A80D100}"/>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7" name="Text Placeholder 29">
            <a:extLst>
              <a:ext uri="{FF2B5EF4-FFF2-40B4-BE49-F238E27FC236}">
                <a16:creationId xmlns:a16="http://schemas.microsoft.com/office/drawing/2014/main" id="{6C4C3544-C64C-0646-8FEE-4CC3BF6E9C2B}"/>
              </a:ext>
            </a:extLst>
          </p:cNvPr>
          <p:cNvSpPr>
            <a:spLocks noGrp="1"/>
          </p:cNvSpPr>
          <p:nvPr>
            <p:ph type="body" sz="quarter" idx="26" hasCustomPrompt="1"/>
          </p:nvPr>
        </p:nvSpPr>
        <p:spPr>
          <a:xfrm>
            <a:off x="4706993" y="5364911"/>
            <a:ext cx="2778014" cy="449354"/>
          </a:xfrm>
          <a:prstGeom prst="rect">
            <a:avLst/>
          </a:prstGeom>
          <a:ln w="25400" cap="rnd">
            <a:gradFill flip="none" rotWithShape="1">
              <a:gsLst>
                <a:gs pos="90000">
                  <a:schemeClr val="accent2">
                    <a:alpha val="0"/>
                  </a:schemeClr>
                </a:gs>
                <a:gs pos="100000">
                  <a:schemeClr val="accent2"/>
                </a:gs>
              </a:gsLst>
              <a:path path="circle">
                <a:fillToRect l="50000" t="50000" r="50000" b="50000"/>
              </a:path>
              <a:tileRect/>
            </a:gradFill>
          </a:ln>
        </p:spPr>
        <p:txBody>
          <a:bodyPr wrap="square" tIns="91440" bIns="109728" anchor="ctr">
            <a:spAutoFit/>
          </a:bodyPr>
          <a:lstStyle>
            <a:lvl1pPr marL="0" indent="0" algn="ctr">
              <a:spcAft>
                <a:spcPts val="0"/>
              </a:spcAft>
              <a:buNone/>
              <a:defRPr sz="1600" b="1">
                <a:solidFill>
                  <a:schemeClr val="accent2"/>
                </a:solidFill>
                <a:latin typeface="+mn-lt"/>
              </a:defRPr>
            </a:lvl1pPr>
            <a:lvl2pPr algn="ctr">
              <a:buNone/>
              <a:defRPr/>
            </a:lvl2pPr>
            <a:lvl3pPr algn="ctr">
              <a:buNone/>
              <a:defRPr/>
            </a:lvl3pPr>
            <a:lvl4pPr algn="ctr">
              <a:buNone/>
              <a:defRPr/>
            </a:lvl4pPr>
            <a:lvl5pPr algn="ctr">
              <a:buNone/>
              <a:defRPr/>
            </a:lvl5pPr>
          </a:lstStyle>
          <a:p>
            <a:pPr lvl="0"/>
            <a:r>
              <a:rPr lang="en-US" dirty="0"/>
              <a:t>Click to edit key take-away </a:t>
            </a:r>
          </a:p>
        </p:txBody>
      </p:sp>
    </p:spTree>
    <p:extLst>
      <p:ext uri="{BB962C8B-B14F-4D97-AF65-F5344CB8AC3E}">
        <p14:creationId xmlns:p14="http://schemas.microsoft.com/office/powerpoint/2010/main" val="369898237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bg1"/>
        </a:solidFill>
        <a:effectLst/>
      </p:bgPr>
    </p:b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C40277E1-66CB-4448-9501-BF6620055C4E}"/>
              </a:ext>
            </a:extLst>
          </p:cNvPr>
          <p:cNvSpPr>
            <a:spLocks noGrp="1"/>
          </p:cNvSpPr>
          <p:nvPr>
            <p:ph type="pic" sz="quarter" idx="14"/>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5612384 w 12192000"/>
              <a:gd name="connsiteY3" fmla="*/ 6858000 h 6858000"/>
              <a:gd name="connsiteX4" fmla="*/ 2566099 w 12192000"/>
              <a:gd name="connsiteY4" fmla="*/ 3811715 h 6858000"/>
              <a:gd name="connsiteX5" fmla="*/ 2073656 w 12192000"/>
              <a:gd name="connsiteY5" fmla="*/ 3607753 h 6858000"/>
              <a:gd name="connsiteX6" fmla="*/ 0 w 12192000"/>
              <a:gd name="connsiteY6" fmla="*/ 36077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2192000" y="0"/>
                </a:lnTo>
                <a:lnTo>
                  <a:pt x="12192000" y="6858000"/>
                </a:lnTo>
                <a:lnTo>
                  <a:pt x="5612384" y="6858000"/>
                </a:lnTo>
                <a:lnTo>
                  <a:pt x="2566099" y="3811715"/>
                </a:lnTo>
                <a:cubicBezTo>
                  <a:pt x="2435489" y="3681121"/>
                  <a:pt x="2258355" y="3607754"/>
                  <a:pt x="2073656" y="3607753"/>
                </a:cubicBezTo>
                <a:lnTo>
                  <a:pt x="0" y="3607753"/>
                </a:lnTo>
                <a:close/>
              </a:path>
            </a:pathLst>
          </a:custGeom>
          <a:solidFill>
            <a:schemeClr val="tx2"/>
          </a:solidFill>
          <a:effectLst>
            <a:outerShdw blurRad="127000" dist="38100" dir="8100000" algn="tr" rotWithShape="0">
              <a:prstClr val="black">
                <a:alpha val="20000"/>
              </a:prstClr>
            </a:outerShdw>
          </a:effectLst>
        </p:spPr>
        <p:txBody>
          <a:bodyPr wrap="square" anchor="ctr">
            <a:noAutofit/>
          </a:bodyPr>
          <a:lstStyle>
            <a:lvl1pPr algn="ctr">
              <a:buFontTx/>
              <a:buNone/>
              <a:defRPr>
                <a:latin typeface="+mj-lt"/>
              </a:defRPr>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54FD27DD-37A7-4A4E-B87D-6179033373B6}"/>
              </a:ext>
            </a:extLst>
          </p:cNvPr>
          <p:cNvSpPr>
            <a:spLocks noGrp="1"/>
          </p:cNvSpPr>
          <p:nvPr>
            <p:ph type="body" sz="quarter" idx="13" hasCustomPrompt="1"/>
          </p:nvPr>
        </p:nvSpPr>
        <p:spPr>
          <a:xfrm>
            <a:off x="2628211" y="3610520"/>
            <a:ext cx="9587212" cy="2661246"/>
          </a:xfrm>
          <a:custGeom>
            <a:avLst/>
            <a:gdLst>
              <a:gd name="connsiteX0" fmla="*/ 0 w 9587212"/>
              <a:gd name="connsiteY0" fmla="*/ 0 h 2661246"/>
              <a:gd name="connsiteX1" fmla="*/ 9587212 w 9587212"/>
              <a:gd name="connsiteY1" fmla="*/ 0 h 2661246"/>
              <a:gd name="connsiteX2" fmla="*/ 9587212 w 9587212"/>
              <a:gd name="connsiteY2" fmla="*/ 2661246 h 2661246"/>
              <a:gd name="connsiteX3" fmla="*/ 2898615 w 9587212"/>
              <a:gd name="connsiteY3" fmla="*/ 2661246 h 2661246"/>
              <a:gd name="connsiteX4" fmla="*/ 2496004 w 9587212"/>
              <a:gd name="connsiteY4" fmla="*/ 2494486 h 2661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7212" h="2661246">
                <a:moveTo>
                  <a:pt x="0" y="0"/>
                </a:moveTo>
                <a:lnTo>
                  <a:pt x="9587212" y="0"/>
                </a:lnTo>
                <a:lnTo>
                  <a:pt x="9587212" y="2661246"/>
                </a:lnTo>
                <a:lnTo>
                  <a:pt x="2898615" y="2661246"/>
                </a:lnTo>
                <a:cubicBezTo>
                  <a:pt x="2747594" y="2661234"/>
                  <a:pt x="2602765" y="2601243"/>
                  <a:pt x="2496004" y="2494486"/>
                </a:cubicBezTo>
                <a:close/>
              </a:path>
            </a:pathLst>
          </a:custGeom>
          <a:gradFill>
            <a:gsLst>
              <a:gs pos="0">
                <a:schemeClr val="tx1">
                  <a:alpha val="8000"/>
                </a:schemeClr>
              </a:gs>
              <a:gs pos="72000">
                <a:schemeClr val="tx1">
                  <a:alpha val="60000"/>
                </a:schemeClr>
              </a:gs>
            </a:gsLst>
            <a:lin ang="2700000" scaled="0"/>
          </a:gradFill>
        </p:spPr>
        <p:txBody>
          <a:bodyPr wrap="square" tIns="457200" rIns="457200" anchor="t">
            <a:noAutofit/>
          </a:bodyPr>
          <a:lstStyle>
            <a:lvl1pPr marL="0" indent="0" algn="r">
              <a:lnSpc>
                <a:spcPct val="100000"/>
              </a:lnSpc>
              <a:spcAft>
                <a:spcPts val="0"/>
              </a:spcAft>
              <a:buFontTx/>
              <a:buNone/>
              <a:defRPr sz="4000" b="1">
                <a:ln>
                  <a:noFill/>
                </a:ln>
                <a:solidFill>
                  <a:schemeClr val="bg1"/>
                </a:solidFill>
                <a:effectLst>
                  <a:outerShdw blurRad="508000" algn="ctr" rotWithShape="0">
                    <a:prstClr val="black">
                      <a:alpha val="20000"/>
                    </a:prstClr>
                  </a:outerShdw>
                </a:effectLst>
                <a:latin typeface="+mj-lt"/>
              </a:defRPr>
            </a:lvl1pPr>
            <a:lvl2pPr algn="r">
              <a:buFontTx/>
              <a:buNone/>
              <a:defRPr>
                <a:solidFill>
                  <a:schemeClr val="bg1"/>
                </a:solidFill>
              </a:defRPr>
            </a:lvl2pPr>
            <a:lvl3pPr algn="r">
              <a:buFontTx/>
              <a:buNone/>
              <a:defRPr>
                <a:solidFill>
                  <a:schemeClr val="bg1"/>
                </a:solidFill>
              </a:defRPr>
            </a:lvl3pPr>
            <a:lvl4pPr algn="r">
              <a:buFontTx/>
              <a:buNone/>
              <a:defRPr>
                <a:solidFill>
                  <a:schemeClr val="bg1"/>
                </a:solidFill>
              </a:defRPr>
            </a:lvl4pPr>
            <a:lvl5pPr algn="r">
              <a:buFontTx/>
              <a:buNone/>
              <a:defRPr>
                <a:solidFill>
                  <a:schemeClr val="bg1"/>
                </a:solidFill>
              </a:defRPr>
            </a:lvl5pPr>
          </a:lstStyle>
          <a:p>
            <a:pPr lvl="0"/>
            <a:r>
              <a:rPr lang="en-US" dirty="0"/>
              <a:t>Title goes here and should </a:t>
            </a:r>
            <a:br>
              <a:rPr lang="en-US" dirty="0"/>
            </a:br>
            <a:r>
              <a:rPr lang="en-US" dirty="0"/>
              <a:t>be in sentence case </a:t>
            </a:r>
          </a:p>
        </p:txBody>
      </p:sp>
      <p:sp>
        <p:nvSpPr>
          <p:cNvPr id="17" name="Text Placeholder 11">
            <a:extLst>
              <a:ext uri="{FF2B5EF4-FFF2-40B4-BE49-F238E27FC236}">
                <a16:creationId xmlns:a16="http://schemas.microsoft.com/office/drawing/2014/main" id="{05E5BE31-FA4B-6349-8E84-0E0224CFC902}"/>
              </a:ext>
            </a:extLst>
          </p:cNvPr>
          <p:cNvSpPr>
            <a:spLocks noGrp="1"/>
          </p:cNvSpPr>
          <p:nvPr>
            <p:ph type="body" sz="quarter" idx="10" hasCustomPrompt="1"/>
          </p:nvPr>
        </p:nvSpPr>
        <p:spPr>
          <a:xfrm>
            <a:off x="5196509" y="5602769"/>
            <a:ext cx="6588584" cy="307777"/>
          </a:xfrm>
          <a:prstGeom prst="rect">
            <a:avLst/>
          </a:prstGeom>
        </p:spPr>
        <p:txBody>
          <a:bodyPr anchor="t">
            <a:spAutoFit/>
          </a:bodyPr>
          <a:lstStyle>
            <a:lvl1pPr marL="0" marR="0" indent="0" algn="r" defTabSz="457109" rtl="0" eaLnBrk="1" fontAlgn="base" latinLnBrk="0" hangingPunct="1">
              <a:lnSpc>
                <a:spcPct val="100000"/>
              </a:lnSpc>
              <a:spcBef>
                <a:spcPts val="0"/>
              </a:spcBef>
              <a:spcAft>
                <a:spcPts val="800"/>
              </a:spcAft>
              <a:buClr>
                <a:srgbClr val="BB2332"/>
              </a:buClr>
              <a:buSzTx/>
              <a:buFont typeface="Wingdings" charset="2"/>
              <a:buNone/>
              <a:tabLst/>
              <a:defRPr lang="en-US" sz="1400" baseline="0" dirty="0">
                <a:solidFill>
                  <a:schemeClr val="bg1"/>
                </a:solidFill>
                <a:latin typeface="+mj-lt"/>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FIRST LASTNAME  •  TITLE GOES HERE  •  XX•XX•XX</a:t>
            </a:r>
          </a:p>
        </p:txBody>
      </p:sp>
      <p:pic>
        <p:nvPicPr>
          <p:cNvPr id="9" name="Picture 8">
            <a:extLst>
              <a:ext uri="{FF2B5EF4-FFF2-40B4-BE49-F238E27FC236}">
                <a16:creationId xmlns:a16="http://schemas.microsoft.com/office/drawing/2014/main" id="{4803E7E9-BB56-D546-939F-2D1A0B4C690D}"/>
              </a:ext>
            </a:extLst>
          </p:cNvPr>
          <p:cNvPicPr>
            <a:picLocks noChangeAspect="1"/>
          </p:cNvPicPr>
          <p:nvPr userDrawn="1"/>
        </p:nvPicPr>
        <p:blipFill>
          <a:blip r:embed="rId2"/>
          <a:srcRect/>
          <a:stretch/>
        </p:blipFill>
        <p:spPr>
          <a:xfrm>
            <a:off x="386669" y="4455964"/>
            <a:ext cx="2798108" cy="951357"/>
          </a:xfrm>
          <a:prstGeom prst="rect">
            <a:avLst/>
          </a:prstGeom>
        </p:spPr>
      </p:pic>
      <p:pic>
        <p:nvPicPr>
          <p:cNvPr id="10" name="Picture 9">
            <a:extLst>
              <a:ext uri="{FF2B5EF4-FFF2-40B4-BE49-F238E27FC236}">
                <a16:creationId xmlns:a16="http://schemas.microsoft.com/office/drawing/2014/main" id="{D958C413-8B49-5345-8103-5B4AD708FF66}"/>
              </a:ext>
            </a:extLst>
          </p:cNvPr>
          <p:cNvPicPr>
            <a:picLocks noChangeAspect="1"/>
          </p:cNvPicPr>
          <p:nvPr userDrawn="1"/>
        </p:nvPicPr>
        <p:blipFill>
          <a:blip r:embed="rId3"/>
          <a:stretch>
            <a:fillRect/>
          </a:stretch>
        </p:blipFill>
        <p:spPr>
          <a:xfrm>
            <a:off x="645108" y="5395170"/>
            <a:ext cx="2300894" cy="174973"/>
          </a:xfrm>
          <a:prstGeom prst="rect">
            <a:avLst/>
          </a:prstGeom>
        </p:spPr>
      </p:pic>
    </p:spTree>
    <p:extLst>
      <p:ext uri="{BB962C8B-B14F-4D97-AF65-F5344CB8AC3E}">
        <p14:creationId xmlns:p14="http://schemas.microsoft.com/office/powerpoint/2010/main" val="250953519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Column B">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D99C16DB-E689-7F46-92EC-0602BE790FCF}"/>
              </a:ext>
            </a:extLst>
          </p:cNvPr>
          <p:cNvSpPr/>
          <p:nvPr userDrawn="1"/>
        </p:nvSpPr>
        <p:spPr>
          <a:xfrm>
            <a:off x="381746" y="2449261"/>
            <a:ext cx="11428510" cy="550962"/>
          </a:xfrm>
          <a:prstGeom prst="snip2DiagRect">
            <a:avLst/>
          </a:prstGeom>
          <a:gradFill>
            <a:gsLst>
              <a:gs pos="15000">
                <a:schemeClr val="accent1"/>
              </a:gs>
              <a:gs pos="85000">
                <a:schemeClr val="accent3"/>
              </a:gs>
            </a:gsLst>
            <a:lin ang="2700000" scaled="0"/>
          </a:gradFill>
          <a:ln w="30480" cap="flat">
            <a:noFill/>
            <a:prstDash val="solid"/>
            <a:miter/>
          </a:ln>
          <a:effectLst/>
        </p:spPr>
        <p:txBody>
          <a:bodyPr rtlCol="0" anchor="ctr">
            <a:spAutoFit/>
          </a:bodyPr>
          <a:lstStyle/>
          <a:p>
            <a:pPr algn="l"/>
            <a:endParaRPr lang="en-US">
              <a:latin typeface="+mn-lt"/>
            </a:endParaRPr>
          </a:p>
        </p:txBody>
      </p:sp>
      <p:sp>
        <p:nvSpPr>
          <p:cNvPr id="10" name="Text Placeholder 2">
            <a:extLst>
              <a:ext uri="{FF2B5EF4-FFF2-40B4-BE49-F238E27FC236}">
                <a16:creationId xmlns:a16="http://schemas.microsoft.com/office/drawing/2014/main" id="{443882C4-3A21-8649-B0EC-5A69244B8576}"/>
              </a:ext>
            </a:extLst>
          </p:cNvPr>
          <p:cNvSpPr>
            <a:spLocks noGrp="1"/>
          </p:cNvSpPr>
          <p:nvPr>
            <p:ph type="body" sz="quarter" idx="15"/>
          </p:nvPr>
        </p:nvSpPr>
        <p:spPr>
          <a:xfrm>
            <a:off x="462769" y="3229626"/>
            <a:ext cx="2106809" cy="307777"/>
          </a:xfrm>
          <a:prstGeom prst="rect">
            <a:avLst/>
          </a:prstGeom>
        </p:spPr>
        <p:txBody>
          <a:bodyPr numCol="1">
            <a:spAutoFit/>
          </a:bodyPr>
          <a:lstStyle>
            <a:lvl1pPr marL="0" indent="0">
              <a:spcAft>
                <a:spcPts val="800"/>
              </a:spcAft>
              <a:buFont typeface="Arial" panose="020B0604020202020204" pitchFamily="34" charset="0"/>
              <a:buNone/>
              <a:tabLst/>
              <a:defRPr sz="14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1" name="Text Placeholder 2">
            <a:extLst>
              <a:ext uri="{FF2B5EF4-FFF2-40B4-BE49-F238E27FC236}">
                <a16:creationId xmlns:a16="http://schemas.microsoft.com/office/drawing/2014/main" id="{577E6154-4D21-E04C-A5C1-905452A0D01C}"/>
              </a:ext>
            </a:extLst>
          </p:cNvPr>
          <p:cNvSpPr>
            <a:spLocks noGrp="1"/>
          </p:cNvSpPr>
          <p:nvPr>
            <p:ph type="body" sz="quarter" idx="17"/>
          </p:nvPr>
        </p:nvSpPr>
        <p:spPr>
          <a:xfrm>
            <a:off x="2751662" y="3229626"/>
            <a:ext cx="2106809" cy="307777"/>
          </a:xfrm>
          <a:prstGeom prst="rect">
            <a:avLst/>
          </a:prstGeom>
        </p:spPr>
        <p:txBody>
          <a:bodyPr numCol="1">
            <a:spAutoFit/>
          </a:bodyPr>
          <a:lstStyle>
            <a:lvl1pPr marL="0" indent="0">
              <a:spcAft>
                <a:spcPts val="800"/>
              </a:spcAft>
              <a:buFont typeface="Arial" panose="020B0604020202020204" pitchFamily="34" charset="0"/>
              <a:buNone/>
              <a:tabLst/>
              <a:defRPr sz="14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2" name="Text Placeholder 2">
            <a:extLst>
              <a:ext uri="{FF2B5EF4-FFF2-40B4-BE49-F238E27FC236}">
                <a16:creationId xmlns:a16="http://schemas.microsoft.com/office/drawing/2014/main" id="{BEA445E5-FF50-0246-9F27-4427F0B1C996}"/>
              </a:ext>
            </a:extLst>
          </p:cNvPr>
          <p:cNvSpPr>
            <a:spLocks noGrp="1"/>
          </p:cNvSpPr>
          <p:nvPr>
            <p:ph type="body" sz="quarter" idx="18"/>
          </p:nvPr>
        </p:nvSpPr>
        <p:spPr>
          <a:xfrm>
            <a:off x="5040555" y="3229626"/>
            <a:ext cx="2106809" cy="307777"/>
          </a:xfrm>
          <a:prstGeom prst="rect">
            <a:avLst/>
          </a:prstGeom>
        </p:spPr>
        <p:txBody>
          <a:bodyPr numCol="1">
            <a:spAutoFit/>
          </a:bodyPr>
          <a:lstStyle>
            <a:lvl1pPr marL="0" indent="0">
              <a:spcAft>
                <a:spcPts val="800"/>
              </a:spcAft>
              <a:buFont typeface="Arial" panose="020B0604020202020204" pitchFamily="34" charset="0"/>
              <a:buNone/>
              <a:tabLst/>
              <a:defRPr sz="14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3" name="Text Placeholder 2">
            <a:extLst>
              <a:ext uri="{FF2B5EF4-FFF2-40B4-BE49-F238E27FC236}">
                <a16:creationId xmlns:a16="http://schemas.microsoft.com/office/drawing/2014/main" id="{B96470B2-6B2C-014E-95E1-EEEA630FF65F}"/>
              </a:ext>
            </a:extLst>
          </p:cNvPr>
          <p:cNvSpPr>
            <a:spLocks noGrp="1"/>
          </p:cNvSpPr>
          <p:nvPr>
            <p:ph type="body" sz="quarter" idx="19"/>
          </p:nvPr>
        </p:nvSpPr>
        <p:spPr>
          <a:xfrm>
            <a:off x="7329448" y="3229626"/>
            <a:ext cx="2106809" cy="307777"/>
          </a:xfrm>
          <a:prstGeom prst="rect">
            <a:avLst/>
          </a:prstGeom>
        </p:spPr>
        <p:txBody>
          <a:bodyPr numCol="1">
            <a:spAutoFit/>
          </a:bodyPr>
          <a:lstStyle>
            <a:lvl1pPr marL="0" indent="0">
              <a:spcAft>
                <a:spcPts val="800"/>
              </a:spcAft>
              <a:buFont typeface="Arial" panose="020B0604020202020204" pitchFamily="34" charset="0"/>
              <a:buNone/>
              <a:tabLst/>
              <a:defRPr sz="14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5" name="Text Placeholder 2">
            <a:extLst>
              <a:ext uri="{FF2B5EF4-FFF2-40B4-BE49-F238E27FC236}">
                <a16:creationId xmlns:a16="http://schemas.microsoft.com/office/drawing/2014/main" id="{0910B4FD-9830-AA47-A471-531B26C8524D}"/>
              </a:ext>
            </a:extLst>
          </p:cNvPr>
          <p:cNvSpPr>
            <a:spLocks noGrp="1"/>
          </p:cNvSpPr>
          <p:nvPr>
            <p:ph type="body" sz="quarter" idx="20"/>
          </p:nvPr>
        </p:nvSpPr>
        <p:spPr>
          <a:xfrm>
            <a:off x="9618342" y="3229626"/>
            <a:ext cx="2106809" cy="307777"/>
          </a:xfrm>
          <a:prstGeom prst="rect">
            <a:avLst/>
          </a:prstGeom>
        </p:spPr>
        <p:txBody>
          <a:bodyPr numCol="1">
            <a:spAutoFit/>
          </a:bodyPr>
          <a:lstStyle>
            <a:lvl1pPr marL="0" indent="0">
              <a:spcAft>
                <a:spcPts val="800"/>
              </a:spcAft>
              <a:buFont typeface="Arial" panose="020B0604020202020204" pitchFamily="34" charset="0"/>
              <a:buNone/>
              <a:tabLst/>
              <a:defRPr sz="14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21" name="Text Placeholder 2">
            <a:extLst>
              <a:ext uri="{FF2B5EF4-FFF2-40B4-BE49-F238E27FC236}">
                <a16:creationId xmlns:a16="http://schemas.microsoft.com/office/drawing/2014/main" id="{6D12A5EF-B622-BA42-832C-AD3A86CF3B30}"/>
              </a:ext>
            </a:extLst>
          </p:cNvPr>
          <p:cNvSpPr>
            <a:spLocks noGrp="1"/>
          </p:cNvSpPr>
          <p:nvPr>
            <p:ph type="body" sz="quarter" idx="21"/>
          </p:nvPr>
        </p:nvSpPr>
        <p:spPr>
          <a:xfrm>
            <a:off x="462769" y="2555292"/>
            <a:ext cx="2106803" cy="338554"/>
          </a:xfrm>
          <a:prstGeom prst="rect">
            <a:avLst/>
          </a:prstGeom>
        </p:spPr>
        <p:txBody>
          <a:bodyPr numCol="1" anchor="ctr">
            <a:spAutoFit/>
          </a:bodyPr>
          <a:lstStyle>
            <a:lvl1pPr marL="0" indent="0" algn="ctr">
              <a:buFont typeface="Arial" panose="020B0604020202020204" pitchFamily="34" charset="0"/>
              <a:buNone/>
              <a:tabLst/>
              <a:defRPr sz="1600" b="1">
                <a:solidFill>
                  <a:schemeClr val="bg1"/>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r>
              <a:rPr lang="en-US" dirty="0"/>
              <a:t>Click to edit</a:t>
            </a:r>
          </a:p>
        </p:txBody>
      </p:sp>
      <p:sp>
        <p:nvSpPr>
          <p:cNvPr id="26" name="Text Placeholder 2">
            <a:extLst>
              <a:ext uri="{FF2B5EF4-FFF2-40B4-BE49-F238E27FC236}">
                <a16:creationId xmlns:a16="http://schemas.microsoft.com/office/drawing/2014/main" id="{DFE09B11-BA76-034C-9A64-3484EC04A798}"/>
              </a:ext>
            </a:extLst>
          </p:cNvPr>
          <p:cNvSpPr>
            <a:spLocks noGrp="1"/>
          </p:cNvSpPr>
          <p:nvPr>
            <p:ph type="body" sz="quarter" idx="22"/>
          </p:nvPr>
        </p:nvSpPr>
        <p:spPr>
          <a:xfrm>
            <a:off x="2754557" y="2555292"/>
            <a:ext cx="2106803" cy="338554"/>
          </a:xfrm>
          <a:prstGeom prst="rect">
            <a:avLst/>
          </a:prstGeom>
        </p:spPr>
        <p:txBody>
          <a:bodyPr numCol="1" anchor="ctr">
            <a:spAutoFit/>
          </a:bodyPr>
          <a:lstStyle>
            <a:lvl1pPr marL="0" indent="0" algn="ctr">
              <a:buFont typeface="Arial" panose="020B0604020202020204" pitchFamily="34" charset="0"/>
              <a:buNone/>
              <a:tabLst/>
              <a:defRPr sz="1600" b="1">
                <a:solidFill>
                  <a:schemeClr val="bg1"/>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r>
              <a:rPr lang="en-US"/>
              <a:t>Click to edit</a:t>
            </a:r>
          </a:p>
        </p:txBody>
      </p:sp>
      <p:sp>
        <p:nvSpPr>
          <p:cNvPr id="27" name="Text Placeholder 2">
            <a:extLst>
              <a:ext uri="{FF2B5EF4-FFF2-40B4-BE49-F238E27FC236}">
                <a16:creationId xmlns:a16="http://schemas.microsoft.com/office/drawing/2014/main" id="{AEB43054-57B0-9F4F-A9F5-D42BCEF16400}"/>
              </a:ext>
            </a:extLst>
          </p:cNvPr>
          <p:cNvSpPr>
            <a:spLocks noGrp="1"/>
          </p:cNvSpPr>
          <p:nvPr>
            <p:ph type="body" sz="quarter" idx="23"/>
          </p:nvPr>
        </p:nvSpPr>
        <p:spPr>
          <a:xfrm>
            <a:off x="5046345" y="2555292"/>
            <a:ext cx="2106803" cy="338554"/>
          </a:xfrm>
          <a:prstGeom prst="rect">
            <a:avLst/>
          </a:prstGeom>
        </p:spPr>
        <p:txBody>
          <a:bodyPr numCol="1" anchor="ctr">
            <a:spAutoFit/>
          </a:bodyPr>
          <a:lstStyle>
            <a:lvl1pPr marL="0" indent="0" algn="ctr">
              <a:buFont typeface="Arial" panose="020B0604020202020204" pitchFamily="34" charset="0"/>
              <a:buNone/>
              <a:tabLst/>
              <a:defRPr sz="1600" b="1">
                <a:solidFill>
                  <a:schemeClr val="bg1"/>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r>
              <a:rPr lang="en-US"/>
              <a:t>Click to edit</a:t>
            </a:r>
          </a:p>
        </p:txBody>
      </p:sp>
      <p:sp>
        <p:nvSpPr>
          <p:cNvPr id="28" name="Text Placeholder 2">
            <a:extLst>
              <a:ext uri="{FF2B5EF4-FFF2-40B4-BE49-F238E27FC236}">
                <a16:creationId xmlns:a16="http://schemas.microsoft.com/office/drawing/2014/main" id="{B691EBD0-DCE6-6B4A-B67A-2036A2C5CF29}"/>
              </a:ext>
            </a:extLst>
          </p:cNvPr>
          <p:cNvSpPr>
            <a:spLocks noGrp="1"/>
          </p:cNvSpPr>
          <p:nvPr>
            <p:ph type="body" sz="quarter" idx="24"/>
          </p:nvPr>
        </p:nvSpPr>
        <p:spPr>
          <a:xfrm>
            <a:off x="7326557" y="2555292"/>
            <a:ext cx="2106803" cy="338554"/>
          </a:xfrm>
          <a:prstGeom prst="rect">
            <a:avLst/>
          </a:prstGeom>
        </p:spPr>
        <p:txBody>
          <a:bodyPr numCol="1" anchor="ctr">
            <a:spAutoFit/>
          </a:bodyPr>
          <a:lstStyle>
            <a:lvl1pPr marL="0" indent="0" algn="ctr">
              <a:buFont typeface="Arial" panose="020B0604020202020204" pitchFamily="34" charset="0"/>
              <a:buNone/>
              <a:tabLst/>
              <a:defRPr sz="1600" b="1">
                <a:solidFill>
                  <a:schemeClr val="bg1"/>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r>
              <a:rPr lang="en-US"/>
              <a:t>Click to edit</a:t>
            </a:r>
          </a:p>
        </p:txBody>
      </p:sp>
      <p:sp>
        <p:nvSpPr>
          <p:cNvPr id="29" name="Text Placeholder 2">
            <a:extLst>
              <a:ext uri="{FF2B5EF4-FFF2-40B4-BE49-F238E27FC236}">
                <a16:creationId xmlns:a16="http://schemas.microsoft.com/office/drawing/2014/main" id="{0D11C817-C379-A14B-8692-00921D014902}"/>
              </a:ext>
            </a:extLst>
          </p:cNvPr>
          <p:cNvSpPr>
            <a:spLocks noGrp="1"/>
          </p:cNvSpPr>
          <p:nvPr>
            <p:ph type="body" sz="quarter" idx="25"/>
          </p:nvPr>
        </p:nvSpPr>
        <p:spPr>
          <a:xfrm>
            <a:off x="9618345" y="2555292"/>
            <a:ext cx="2106803" cy="338554"/>
          </a:xfrm>
          <a:prstGeom prst="rect">
            <a:avLst/>
          </a:prstGeom>
        </p:spPr>
        <p:txBody>
          <a:bodyPr numCol="1" anchor="ctr">
            <a:spAutoFit/>
          </a:bodyPr>
          <a:lstStyle>
            <a:lvl1pPr marL="0" indent="0" algn="ctr">
              <a:buFont typeface="Arial" panose="020B0604020202020204" pitchFamily="34" charset="0"/>
              <a:buNone/>
              <a:tabLst/>
              <a:defRPr sz="1600" b="1">
                <a:solidFill>
                  <a:schemeClr val="bg1"/>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r>
              <a:rPr lang="en-US"/>
              <a:t>Click to edit</a:t>
            </a:r>
          </a:p>
        </p:txBody>
      </p:sp>
      <p:sp>
        <p:nvSpPr>
          <p:cNvPr id="30" name="Title 1">
            <a:extLst>
              <a:ext uri="{FF2B5EF4-FFF2-40B4-BE49-F238E27FC236}">
                <a16:creationId xmlns:a16="http://schemas.microsoft.com/office/drawing/2014/main" id="{931FC491-9817-BF4B-9758-D2C7A58BE820}"/>
              </a:ext>
            </a:extLst>
          </p:cNvPr>
          <p:cNvSpPr>
            <a:spLocks noGrp="1"/>
          </p:cNvSpPr>
          <p:nvPr>
            <p:ph type="title" hasCustomPrompt="1"/>
          </p:nvPr>
        </p:nvSpPr>
        <p:spPr>
          <a:xfrm>
            <a:off x="381744" y="329761"/>
            <a:ext cx="11428510" cy="515526"/>
          </a:xfrm>
          <a:prstGeom prst="rect">
            <a:avLst/>
          </a:prstGeom>
        </p:spPr>
        <p:txBody>
          <a:bodyPr anchor="t">
            <a:spAutoFit/>
          </a:bodyPr>
          <a:lstStyle>
            <a:lvl1pPr>
              <a:lnSpc>
                <a:spcPts val="3300"/>
              </a:lnSpc>
              <a:defRPr>
                <a:latin typeface="+mn-lt"/>
              </a:defRPr>
            </a:lvl1pPr>
          </a:lstStyle>
          <a:p>
            <a:r>
              <a:rPr lang="en-US"/>
              <a:t>Click to edit title</a:t>
            </a:r>
          </a:p>
        </p:txBody>
      </p:sp>
      <p:sp>
        <p:nvSpPr>
          <p:cNvPr id="31" name="Text Placeholder 6">
            <a:extLst>
              <a:ext uri="{FF2B5EF4-FFF2-40B4-BE49-F238E27FC236}">
                <a16:creationId xmlns:a16="http://schemas.microsoft.com/office/drawing/2014/main" id="{D802A478-DD44-6640-9A39-6954EF7CE191}"/>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6" name="Picture Placeholder 5">
            <a:extLst>
              <a:ext uri="{FF2B5EF4-FFF2-40B4-BE49-F238E27FC236}">
                <a16:creationId xmlns:a16="http://schemas.microsoft.com/office/drawing/2014/main" id="{79EDA819-D66A-C54C-BC9D-6CAD33B6F9BF}"/>
              </a:ext>
            </a:extLst>
          </p:cNvPr>
          <p:cNvSpPr>
            <a:spLocks noGrp="1"/>
          </p:cNvSpPr>
          <p:nvPr>
            <p:ph type="pic" sz="quarter" idx="26" hasCustomPrompt="1"/>
          </p:nvPr>
        </p:nvSpPr>
        <p:spPr>
          <a:xfrm>
            <a:off x="1032919" y="1359398"/>
            <a:ext cx="1015800" cy="1017140"/>
          </a:xfrm>
          <a:prstGeom prst="ellipse">
            <a:avLst/>
          </a:prstGeom>
        </p:spPr>
        <p:txBody>
          <a:bodyPr lIns="0" tIns="0" rIns="0" bIns="0" anchor="ctr"/>
          <a:lstStyle>
            <a:lvl1pPr algn="ctr">
              <a:buFontTx/>
              <a:buNone/>
              <a:defRPr sz="1400"/>
            </a:lvl1pPr>
          </a:lstStyle>
          <a:p>
            <a:r>
              <a:rPr lang="en-US" dirty="0"/>
              <a:t>Icon</a:t>
            </a:r>
          </a:p>
        </p:txBody>
      </p:sp>
      <p:sp>
        <p:nvSpPr>
          <p:cNvPr id="22" name="Picture Placeholder 5">
            <a:extLst>
              <a:ext uri="{FF2B5EF4-FFF2-40B4-BE49-F238E27FC236}">
                <a16:creationId xmlns:a16="http://schemas.microsoft.com/office/drawing/2014/main" id="{909DA517-71CC-404C-AAA0-06FA5B82ADAB}"/>
              </a:ext>
            </a:extLst>
          </p:cNvPr>
          <p:cNvSpPr>
            <a:spLocks noGrp="1"/>
          </p:cNvSpPr>
          <p:nvPr>
            <p:ph type="pic" sz="quarter" idx="27" hasCustomPrompt="1"/>
          </p:nvPr>
        </p:nvSpPr>
        <p:spPr>
          <a:xfrm>
            <a:off x="3304450" y="1359398"/>
            <a:ext cx="1015800" cy="1017140"/>
          </a:xfrm>
          <a:prstGeom prst="ellipse">
            <a:avLst/>
          </a:prstGeom>
        </p:spPr>
        <p:txBody>
          <a:bodyPr lIns="0" tIns="0" rIns="0" bIns="0" anchor="ctr"/>
          <a:lstStyle>
            <a:lvl1pPr algn="ctr">
              <a:buFontTx/>
              <a:buNone/>
              <a:defRPr sz="1400"/>
            </a:lvl1pPr>
          </a:lstStyle>
          <a:p>
            <a:r>
              <a:rPr lang="en-US" dirty="0"/>
              <a:t>Icon</a:t>
            </a:r>
          </a:p>
        </p:txBody>
      </p:sp>
      <p:sp>
        <p:nvSpPr>
          <p:cNvPr id="23" name="Picture Placeholder 5">
            <a:extLst>
              <a:ext uri="{FF2B5EF4-FFF2-40B4-BE49-F238E27FC236}">
                <a16:creationId xmlns:a16="http://schemas.microsoft.com/office/drawing/2014/main" id="{70F2428D-3E0A-5546-8CA6-7F9938888BCC}"/>
              </a:ext>
            </a:extLst>
          </p:cNvPr>
          <p:cNvSpPr>
            <a:spLocks noGrp="1"/>
          </p:cNvSpPr>
          <p:nvPr>
            <p:ph type="pic" sz="quarter" idx="28" hasCustomPrompt="1"/>
          </p:nvPr>
        </p:nvSpPr>
        <p:spPr>
          <a:xfrm>
            <a:off x="5575982" y="1359398"/>
            <a:ext cx="1015800" cy="1017140"/>
          </a:xfrm>
          <a:prstGeom prst="ellipse">
            <a:avLst/>
          </a:prstGeom>
        </p:spPr>
        <p:txBody>
          <a:bodyPr lIns="0" tIns="0" rIns="0" bIns="0" anchor="ctr"/>
          <a:lstStyle>
            <a:lvl1pPr algn="ctr">
              <a:buFontTx/>
              <a:buNone/>
              <a:defRPr sz="1400"/>
            </a:lvl1pPr>
          </a:lstStyle>
          <a:p>
            <a:r>
              <a:rPr lang="en-US" dirty="0"/>
              <a:t>Icon</a:t>
            </a:r>
          </a:p>
        </p:txBody>
      </p:sp>
      <p:sp>
        <p:nvSpPr>
          <p:cNvPr id="24" name="Picture Placeholder 5">
            <a:extLst>
              <a:ext uri="{FF2B5EF4-FFF2-40B4-BE49-F238E27FC236}">
                <a16:creationId xmlns:a16="http://schemas.microsoft.com/office/drawing/2014/main" id="{94ADE8A5-29C0-E14E-A875-7871ABED47B4}"/>
              </a:ext>
            </a:extLst>
          </p:cNvPr>
          <p:cNvSpPr>
            <a:spLocks noGrp="1"/>
          </p:cNvSpPr>
          <p:nvPr>
            <p:ph type="pic" sz="quarter" idx="29" hasCustomPrompt="1"/>
          </p:nvPr>
        </p:nvSpPr>
        <p:spPr>
          <a:xfrm>
            <a:off x="7847514" y="1359398"/>
            <a:ext cx="1015800" cy="1017140"/>
          </a:xfrm>
          <a:prstGeom prst="ellipse">
            <a:avLst/>
          </a:prstGeom>
        </p:spPr>
        <p:txBody>
          <a:bodyPr lIns="0" tIns="0" rIns="0" bIns="0" anchor="ctr"/>
          <a:lstStyle>
            <a:lvl1pPr algn="ctr">
              <a:buFontTx/>
              <a:buNone/>
              <a:defRPr sz="1400"/>
            </a:lvl1pPr>
          </a:lstStyle>
          <a:p>
            <a:r>
              <a:rPr lang="en-US" dirty="0"/>
              <a:t>Icon</a:t>
            </a:r>
          </a:p>
        </p:txBody>
      </p:sp>
      <p:sp>
        <p:nvSpPr>
          <p:cNvPr id="25" name="Picture Placeholder 5">
            <a:extLst>
              <a:ext uri="{FF2B5EF4-FFF2-40B4-BE49-F238E27FC236}">
                <a16:creationId xmlns:a16="http://schemas.microsoft.com/office/drawing/2014/main" id="{E4F4E264-160C-3D4F-8D8A-28F73F0FF72C}"/>
              </a:ext>
            </a:extLst>
          </p:cNvPr>
          <p:cNvSpPr>
            <a:spLocks noGrp="1"/>
          </p:cNvSpPr>
          <p:nvPr>
            <p:ph type="pic" sz="quarter" idx="30" hasCustomPrompt="1"/>
          </p:nvPr>
        </p:nvSpPr>
        <p:spPr>
          <a:xfrm>
            <a:off x="10119045" y="1359398"/>
            <a:ext cx="1015800" cy="1017140"/>
          </a:xfrm>
          <a:prstGeom prst="ellipse">
            <a:avLst/>
          </a:prstGeom>
        </p:spPr>
        <p:txBody>
          <a:bodyPr lIns="0" tIns="0" rIns="0" bIns="0" anchor="ctr"/>
          <a:lstStyle>
            <a:lvl1pPr algn="ctr">
              <a:buFontTx/>
              <a:buNone/>
              <a:defRPr sz="1400"/>
            </a:lvl1pPr>
          </a:lstStyle>
          <a:p>
            <a:r>
              <a:rPr lang="en-US" dirty="0"/>
              <a:t>Icon</a:t>
            </a:r>
          </a:p>
        </p:txBody>
      </p:sp>
    </p:spTree>
    <p:extLst>
      <p:ext uri="{BB962C8B-B14F-4D97-AF65-F5344CB8AC3E}">
        <p14:creationId xmlns:p14="http://schemas.microsoft.com/office/powerpoint/2010/main" val="368432664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Column C">
    <p:spTree>
      <p:nvGrpSpPr>
        <p:cNvPr id="1" name=""/>
        <p:cNvGrpSpPr/>
        <p:nvPr/>
      </p:nvGrpSpPr>
      <p:grpSpPr>
        <a:xfrm>
          <a:off x="0" y="0"/>
          <a:ext cx="0" cy="0"/>
          <a:chOff x="0" y="0"/>
          <a:chExt cx="0" cy="0"/>
        </a:xfrm>
      </p:grpSpPr>
      <p:sp>
        <p:nvSpPr>
          <p:cNvPr id="17" name="Text Placeholder 29">
            <a:extLst>
              <a:ext uri="{FF2B5EF4-FFF2-40B4-BE49-F238E27FC236}">
                <a16:creationId xmlns:a16="http://schemas.microsoft.com/office/drawing/2014/main" id="{45BC6A24-CD2B-C44F-90D4-52384A0FC8CE}"/>
              </a:ext>
            </a:extLst>
          </p:cNvPr>
          <p:cNvSpPr>
            <a:spLocks noGrp="1"/>
          </p:cNvSpPr>
          <p:nvPr>
            <p:ph type="body" sz="quarter" idx="26" hasCustomPrompt="1"/>
          </p:nvPr>
        </p:nvSpPr>
        <p:spPr>
          <a:xfrm>
            <a:off x="4706993" y="5364911"/>
            <a:ext cx="2778014" cy="449354"/>
          </a:xfrm>
          <a:prstGeom prst="rect">
            <a:avLst/>
          </a:prstGeom>
          <a:ln w="25400" cap="rnd">
            <a:gradFill flip="none" rotWithShape="1">
              <a:gsLst>
                <a:gs pos="90000">
                  <a:schemeClr val="accent2">
                    <a:alpha val="0"/>
                  </a:schemeClr>
                </a:gs>
                <a:gs pos="100000">
                  <a:schemeClr val="accent2"/>
                </a:gs>
              </a:gsLst>
              <a:path path="circle">
                <a:fillToRect l="50000" t="50000" r="50000" b="50000"/>
              </a:path>
              <a:tileRect/>
            </a:gradFill>
          </a:ln>
        </p:spPr>
        <p:txBody>
          <a:bodyPr wrap="square" tIns="91440" bIns="109728" anchor="ctr">
            <a:spAutoFit/>
          </a:bodyPr>
          <a:lstStyle>
            <a:lvl1pPr marL="0" indent="0" algn="ctr">
              <a:spcAft>
                <a:spcPts val="0"/>
              </a:spcAft>
              <a:buNone/>
              <a:defRPr sz="1600" b="1">
                <a:solidFill>
                  <a:schemeClr val="accent2"/>
                </a:solidFill>
                <a:latin typeface="+mn-lt"/>
              </a:defRPr>
            </a:lvl1pPr>
            <a:lvl2pPr algn="ctr">
              <a:buNone/>
              <a:defRPr/>
            </a:lvl2pPr>
            <a:lvl3pPr algn="ctr">
              <a:buNone/>
              <a:defRPr/>
            </a:lvl3pPr>
            <a:lvl4pPr algn="ctr">
              <a:buNone/>
              <a:defRPr/>
            </a:lvl4pPr>
            <a:lvl5pPr algn="ctr">
              <a:buNone/>
              <a:defRPr/>
            </a:lvl5pPr>
          </a:lstStyle>
          <a:p>
            <a:pPr lvl="0"/>
            <a:r>
              <a:rPr lang="en-US" dirty="0"/>
              <a:t>Click to edit key take-away </a:t>
            </a:r>
          </a:p>
        </p:txBody>
      </p:sp>
      <p:sp>
        <p:nvSpPr>
          <p:cNvPr id="18" name="Text Placeholder 2">
            <a:extLst>
              <a:ext uri="{FF2B5EF4-FFF2-40B4-BE49-F238E27FC236}">
                <a16:creationId xmlns:a16="http://schemas.microsoft.com/office/drawing/2014/main" id="{300AA855-3B77-8A48-99E7-DE9E569BE909}"/>
              </a:ext>
            </a:extLst>
          </p:cNvPr>
          <p:cNvSpPr>
            <a:spLocks noGrp="1"/>
          </p:cNvSpPr>
          <p:nvPr>
            <p:ph type="body" sz="quarter" idx="31" hasCustomPrompt="1"/>
          </p:nvPr>
        </p:nvSpPr>
        <p:spPr>
          <a:xfrm>
            <a:off x="373629" y="1565775"/>
            <a:ext cx="2195950" cy="2359025"/>
          </a:xfrm>
          <a:prstGeom prst="rect">
            <a:avLst/>
          </a:prstGeom>
        </p:spPr>
        <p:txBody>
          <a:bodyPr/>
          <a:lstStyle>
            <a:lvl1pPr marL="0" indent="-173038">
              <a:buFontTx/>
              <a:buNone/>
              <a:tabLst/>
              <a:defRPr sz="1600" b="1"/>
            </a:lvl1pPr>
            <a:lvl2pPr marL="0" indent="-173038">
              <a:buFont typeface="Arial" panose="020B0604020202020204" pitchFamily="34" charset="0"/>
              <a:buChar char="•"/>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Bullet goes here</a:t>
            </a:r>
          </a:p>
          <a:p>
            <a:pPr lvl="1"/>
            <a:r>
              <a:rPr lang="en-US" dirty="0"/>
              <a:t>Bullet goes here</a:t>
            </a:r>
          </a:p>
        </p:txBody>
      </p:sp>
      <p:sp>
        <p:nvSpPr>
          <p:cNvPr id="19" name="Text Placeholder 2">
            <a:extLst>
              <a:ext uri="{FF2B5EF4-FFF2-40B4-BE49-F238E27FC236}">
                <a16:creationId xmlns:a16="http://schemas.microsoft.com/office/drawing/2014/main" id="{39651DEC-BE9B-724D-B833-1833D91D5A49}"/>
              </a:ext>
            </a:extLst>
          </p:cNvPr>
          <p:cNvSpPr>
            <a:spLocks noGrp="1"/>
          </p:cNvSpPr>
          <p:nvPr>
            <p:ph type="body" sz="quarter" idx="32" hasCustomPrompt="1"/>
          </p:nvPr>
        </p:nvSpPr>
        <p:spPr>
          <a:xfrm>
            <a:off x="2684775" y="1565775"/>
            <a:ext cx="2195950" cy="2359025"/>
          </a:xfrm>
          <a:prstGeom prst="rect">
            <a:avLst/>
          </a:prstGeom>
        </p:spPr>
        <p:txBody>
          <a:bodyPr/>
          <a:lstStyle>
            <a:lvl1pPr marL="0" indent="-173038">
              <a:buFontTx/>
              <a:buNone/>
              <a:tabLst/>
              <a:defRPr sz="1600" b="1"/>
            </a:lvl1pPr>
            <a:lvl2pPr marL="0" indent="-173038">
              <a:buFont typeface="Arial" panose="020B0604020202020204" pitchFamily="34" charset="0"/>
              <a:buChar char="•"/>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Bullet goes here</a:t>
            </a:r>
          </a:p>
          <a:p>
            <a:pPr lvl="1"/>
            <a:r>
              <a:rPr lang="en-US" dirty="0"/>
              <a:t>Bullet goes here</a:t>
            </a:r>
          </a:p>
        </p:txBody>
      </p:sp>
      <p:sp>
        <p:nvSpPr>
          <p:cNvPr id="20" name="Text Placeholder 2">
            <a:extLst>
              <a:ext uri="{FF2B5EF4-FFF2-40B4-BE49-F238E27FC236}">
                <a16:creationId xmlns:a16="http://schemas.microsoft.com/office/drawing/2014/main" id="{FAF8E0F3-8CB0-8E45-A10E-34FB501411BF}"/>
              </a:ext>
            </a:extLst>
          </p:cNvPr>
          <p:cNvSpPr>
            <a:spLocks noGrp="1"/>
          </p:cNvSpPr>
          <p:nvPr>
            <p:ph type="body" sz="quarter" idx="33" hasCustomPrompt="1"/>
          </p:nvPr>
        </p:nvSpPr>
        <p:spPr>
          <a:xfrm>
            <a:off x="4995921" y="1565775"/>
            <a:ext cx="2195950" cy="2359025"/>
          </a:xfrm>
          <a:prstGeom prst="rect">
            <a:avLst/>
          </a:prstGeom>
        </p:spPr>
        <p:txBody>
          <a:bodyPr/>
          <a:lstStyle>
            <a:lvl1pPr marL="0" indent="-173038">
              <a:buFontTx/>
              <a:buNone/>
              <a:tabLst/>
              <a:defRPr sz="1600" b="1"/>
            </a:lvl1pPr>
            <a:lvl2pPr marL="0" indent="-173038">
              <a:buFont typeface="Arial" panose="020B0604020202020204" pitchFamily="34" charset="0"/>
              <a:buChar char="•"/>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Bullet goes here</a:t>
            </a:r>
          </a:p>
          <a:p>
            <a:pPr lvl="1"/>
            <a:r>
              <a:rPr lang="en-US" dirty="0"/>
              <a:t>Bullet goes here</a:t>
            </a:r>
          </a:p>
        </p:txBody>
      </p:sp>
      <p:sp>
        <p:nvSpPr>
          <p:cNvPr id="21" name="Text Placeholder 2">
            <a:extLst>
              <a:ext uri="{FF2B5EF4-FFF2-40B4-BE49-F238E27FC236}">
                <a16:creationId xmlns:a16="http://schemas.microsoft.com/office/drawing/2014/main" id="{DAC650BB-B5D5-DD48-988A-2713630EEA09}"/>
              </a:ext>
            </a:extLst>
          </p:cNvPr>
          <p:cNvSpPr>
            <a:spLocks noGrp="1"/>
          </p:cNvSpPr>
          <p:nvPr>
            <p:ph type="body" sz="quarter" idx="34" hasCustomPrompt="1"/>
          </p:nvPr>
        </p:nvSpPr>
        <p:spPr>
          <a:xfrm>
            <a:off x="7307067" y="1565775"/>
            <a:ext cx="2195950" cy="2359025"/>
          </a:xfrm>
          <a:prstGeom prst="rect">
            <a:avLst/>
          </a:prstGeom>
        </p:spPr>
        <p:txBody>
          <a:bodyPr/>
          <a:lstStyle>
            <a:lvl1pPr marL="0" indent="-173038">
              <a:buFontTx/>
              <a:buNone/>
              <a:tabLst/>
              <a:defRPr sz="1600" b="1"/>
            </a:lvl1pPr>
            <a:lvl2pPr marL="0" indent="-173038">
              <a:buFont typeface="Arial" panose="020B0604020202020204" pitchFamily="34" charset="0"/>
              <a:buChar char="•"/>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Bullet goes here</a:t>
            </a:r>
          </a:p>
          <a:p>
            <a:pPr lvl="1"/>
            <a:r>
              <a:rPr lang="en-US" dirty="0"/>
              <a:t>Bullet goes here</a:t>
            </a:r>
          </a:p>
        </p:txBody>
      </p:sp>
      <p:sp>
        <p:nvSpPr>
          <p:cNvPr id="22" name="Text Placeholder 2">
            <a:extLst>
              <a:ext uri="{FF2B5EF4-FFF2-40B4-BE49-F238E27FC236}">
                <a16:creationId xmlns:a16="http://schemas.microsoft.com/office/drawing/2014/main" id="{89A8D07B-6CA0-004A-9FE2-B2A3FFDAB4E9}"/>
              </a:ext>
            </a:extLst>
          </p:cNvPr>
          <p:cNvSpPr>
            <a:spLocks noGrp="1"/>
          </p:cNvSpPr>
          <p:nvPr>
            <p:ph type="body" sz="quarter" idx="35" hasCustomPrompt="1"/>
          </p:nvPr>
        </p:nvSpPr>
        <p:spPr>
          <a:xfrm>
            <a:off x="9618213" y="1565775"/>
            <a:ext cx="2195950" cy="2359025"/>
          </a:xfrm>
          <a:prstGeom prst="rect">
            <a:avLst/>
          </a:prstGeom>
        </p:spPr>
        <p:txBody>
          <a:bodyPr/>
          <a:lstStyle>
            <a:lvl1pPr marL="0" indent="-173038">
              <a:buFontTx/>
              <a:buNone/>
              <a:tabLst/>
              <a:defRPr sz="1600" b="1"/>
            </a:lvl1pPr>
            <a:lvl2pPr marL="0" indent="-173038">
              <a:buFont typeface="Arial" panose="020B0604020202020204" pitchFamily="34" charset="0"/>
              <a:buChar char="•"/>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Bullet goes here</a:t>
            </a:r>
          </a:p>
          <a:p>
            <a:pPr lvl="1"/>
            <a:r>
              <a:rPr lang="en-US" dirty="0"/>
              <a:t>Bullet goes here</a:t>
            </a:r>
          </a:p>
        </p:txBody>
      </p:sp>
      <p:sp>
        <p:nvSpPr>
          <p:cNvPr id="12" name="Title 1">
            <a:extLst>
              <a:ext uri="{FF2B5EF4-FFF2-40B4-BE49-F238E27FC236}">
                <a16:creationId xmlns:a16="http://schemas.microsoft.com/office/drawing/2014/main" id="{FA275C1E-AAE9-8B4F-97F2-CEDB1A04A0B0}"/>
              </a:ext>
            </a:extLst>
          </p:cNvPr>
          <p:cNvSpPr>
            <a:spLocks noGrp="1"/>
          </p:cNvSpPr>
          <p:nvPr>
            <p:ph type="title" hasCustomPrompt="1"/>
          </p:nvPr>
        </p:nvSpPr>
        <p:spPr>
          <a:xfrm>
            <a:off x="381744" y="329761"/>
            <a:ext cx="11428510" cy="515526"/>
          </a:xfrm>
          <a:prstGeom prst="rect">
            <a:avLst/>
          </a:prstGeom>
        </p:spPr>
        <p:txBody>
          <a:bodyPr anchor="t">
            <a:spAutoFit/>
          </a:bodyPr>
          <a:lstStyle>
            <a:lvl1pPr algn="ctr">
              <a:lnSpc>
                <a:spcPts val="3300"/>
              </a:lnSpc>
              <a:defRPr>
                <a:latin typeface="+mn-lt"/>
              </a:defRPr>
            </a:lvl1pPr>
          </a:lstStyle>
          <a:p>
            <a:r>
              <a:rPr lang="en-US" dirty="0"/>
              <a:t>Click to edit title</a:t>
            </a:r>
          </a:p>
        </p:txBody>
      </p:sp>
      <p:sp>
        <p:nvSpPr>
          <p:cNvPr id="13" name="Text Placeholder 6">
            <a:extLst>
              <a:ext uri="{FF2B5EF4-FFF2-40B4-BE49-F238E27FC236}">
                <a16:creationId xmlns:a16="http://schemas.microsoft.com/office/drawing/2014/main" id="{F3A4154C-ACFC-0F4F-9E66-22D0AAF5DD94}"/>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gn="ctr">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37714593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fographic A">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A3D19E0-3226-BA45-895E-288B6D64060F}"/>
              </a:ext>
            </a:extLst>
          </p:cNvPr>
          <p:cNvSpPr>
            <a:spLocks noGrp="1"/>
          </p:cNvSpPr>
          <p:nvPr>
            <p:ph type="pic" sz="quarter" idx="21" hasCustomPrompt="1"/>
          </p:nvPr>
        </p:nvSpPr>
        <p:spPr>
          <a:xfrm>
            <a:off x="4925880" y="1407118"/>
            <a:ext cx="3741382" cy="3740613"/>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25400">
            <a:solidFill>
              <a:schemeClr val="bg1"/>
            </a:solidFill>
          </a:ln>
          <a:effectLst>
            <a:outerShdw blurRad="127000" dist="38100" dir="2700000" algn="tl" rotWithShape="0">
              <a:prstClr val="black">
                <a:alpha val="20000"/>
              </a:prstClr>
            </a:outerShdw>
          </a:effectLst>
        </p:spPr>
        <p:txBody>
          <a:bodyPr wrap="square" anchor="ctr">
            <a:noAutofit/>
          </a:bodyPr>
          <a:lstStyle>
            <a:lvl1pPr marL="383031" marR="0" indent="-383031" algn="ctr" defTabSz="914400" rtl="0" eaLnBrk="1" fontAlgn="base" latinLnBrk="0" hangingPunct="1">
              <a:lnSpc>
                <a:spcPct val="100000"/>
              </a:lnSpc>
              <a:spcBef>
                <a:spcPts val="0"/>
              </a:spcBef>
              <a:spcAft>
                <a:spcPts val="800"/>
              </a:spcAft>
              <a:buClr>
                <a:srgbClr val="BB2332"/>
              </a:buClr>
              <a:buSzTx/>
              <a:buFont typeface="Wingdings" charset="2"/>
              <a:buNone/>
              <a:tabLst/>
              <a:defRPr>
                <a:solidFill>
                  <a:schemeClr val="bg1"/>
                </a:solidFill>
                <a:latin typeface="+mn-lt"/>
              </a:defRPr>
            </a:lvl1pPr>
          </a:lstStyle>
          <a:p>
            <a:r>
              <a:rPr lang="en-US"/>
              <a:t>Photo</a:t>
            </a:r>
          </a:p>
        </p:txBody>
      </p:sp>
      <p:sp>
        <p:nvSpPr>
          <p:cNvPr id="18" name="Picture Placeholder 9">
            <a:extLst>
              <a:ext uri="{FF2B5EF4-FFF2-40B4-BE49-F238E27FC236}">
                <a16:creationId xmlns:a16="http://schemas.microsoft.com/office/drawing/2014/main" id="{7296FC24-5C7C-8340-92ED-7C65480AD5E3}"/>
              </a:ext>
            </a:extLst>
          </p:cNvPr>
          <p:cNvSpPr>
            <a:spLocks noGrp="1"/>
          </p:cNvSpPr>
          <p:nvPr>
            <p:ph type="pic" sz="quarter" idx="22" hasCustomPrompt="1"/>
          </p:nvPr>
        </p:nvSpPr>
        <p:spPr>
          <a:xfrm>
            <a:off x="8857160" y="3608236"/>
            <a:ext cx="2909312" cy="2908714"/>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25400">
            <a:solidFill>
              <a:schemeClr val="bg1"/>
            </a:solidFill>
          </a:ln>
          <a:effectLst>
            <a:outerShdw blurRad="127000" dist="38100" dir="2700000" algn="tl" rotWithShape="0">
              <a:prstClr val="black">
                <a:alpha val="20000"/>
              </a:prstClr>
            </a:outerShdw>
          </a:effectLst>
        </p:spPr>
        <p:txBody>
          <a:bodyPr wrap="square" anchor="ctr">
            <a:noAutofit/>
          </a:bodyPr>
          <a:lstStyle>
            <a:lvl1pPr marL="383031" marR="0" indent="-383031" algn="ctr" defTabSz="914400" rtl="0" eaLnBrk="1" fontAlgn="base" latinLnBrk="0" hangingPunct="1">
              <a:lnSpc>
                <a:spcPct val="100000"/>
              </a:lnSpc>
              <a:spcBef>
                <a:spcPts val="0"/>
              </a:spcBef>
              <a:spcAft>
                <a:spcPts val="800"/>
              </a:spcAft>
              <a:buClr>
                <a:srgbClr val="BB2332"/>
              </a:buClr>
              <a:buSzTx/>
              <a:buFont typeface="Wingdings" charset="2"/>
              <a:buNone/>
              <a:tabLst/>
              <a:defRPr>
                <a:solidFill>
                  <a:schemeClr val="bg1"/>
                </a:solidFill>
                <a:latin typeface="+mn-lt"/>
              </a:defRPr>
            </a:lvl1pPr>
          </a:lstStyle>
          <a:p>
            <a:r>
              <a:rPr lang="en-US"/>
              <a:t>Photo</a:t>
            </a:r>
          </a:p>
        </p:txBody>
      </p:sp>
      <p:sp>
        <p:nvSpPr>
          <p:cNvPr id="22" name="Picture Placeholder 9">
            <a:extLst>
              <a:ext uri="{FF2B5EF4-FFF2-40B4-BE49-F238E27FC236}">
                <a16:creationId xmlns:a16="http://schemas.microsoft.com/office/drawing/2014/main" id="{581B13CA-631A-7444-B08A-5AE2E570526B}"/>
              </a:ext>
            </a:extLst>
          </p:cNvPr>
          <p:cNvSpPr>
            <a:spLocks noGrp="1"/>
          </p:cNvSpPr>
          <p:nvPr>
            <p:ph type="pic" sz="quarter" idx="23" hasCustomPrompt="1"/>
          </p:nvPr>
        </p:nvSpPr>
        <p:spPr>
          <a:xfrm>
            <a:off x="404276" y="1570397"/>
            <a:ext cx="2909312" cy="2908714"/>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25400">
            <a:solidFill>
              <a:schemeClr val="bg1"/>
            </a:solidFill>
          </a:ln>
          <a:effectLst>
            <a:outerShdw blurRad="127000" dist="38100" dir="2700000" algn="tl" rotWithShape="0">
              <a:prstClr val="black">
                <a:alpha val="20000"/>
              </a:prstClr>
            </a:outerShdw>
          </a:effectLst>
        </p:spPr>
        <p:txBody>
          <a:bodyPr wrap="square" anchor="ctr">
            <a:noAutofit/>
          </a:bodyPr>
          <a:lstStyle>
            <a:lvl1pPr marL="383031" marR="0" indent="-383031" algn="ctr" defTabSz="914400" rtl="0" eaLnBrk="1" fontAlgn="base" latinLnBrk="0" hangingPunct="1">
              <a:lnSpc>
                <a:spcPct val="100000"/>
              </a:lnSpc>
              <a:spcBef>
                <a:spcPts val="0"/>
              </a:spcBef>
              <a:spcAft>
                <a:spcPts val="800"/>
              </a:spcAft>
              <a:buClr>
                <a:srgbClr val="BB2332"/>
              </a:buClr>
              <a:buSzTx/>
              <a:buFont typeface="Wingdings" charset="2"/>
              <a:buNone/>
              <a:tabLst/>
              <a:defRPr>
                <a:solidFill>
                  <a:schemeClr val="bg1"/>
                </a:solidFill>
                <a:latin typeface="+mn-lt"/>
              </a:defRPr>
            </a:lvl1pPr>
          </a:lstStyle>
          <a:p>
            <a:r>
              <a:rPr lang="en-US"/>
              <a:t>Photo</a:t>
            </a:r>
          </a:p>
        </p:txBody>
      </p:sp>
      <p:sp>
        <p:nvSpPr>
          <p:cNvPr id="23" name="Text Placeholder 2">
            <a:extLst>
              <a:ext uri="{FF2B5EF4-FFF2-40B4-BE49-F238E27FC236}">
                <a16:creationId xmlns:a16="http://schemas.microsoft.com/office/drawing/2014/main" id="{5A281490-B4BE-7D44-B163-025FA2BEEAEE}"/>
              </a:ext>
            </a:extLst>
          </p:cNvPr>
          <p:cNvSpPr>
            <a:spLocks noGrp="1"/>
          </p:cNvSpPr>
          <p:nvPr>
            <p:ph type="body" sz="quarter" idx="15"/>
          </p:nvPr>
        </p:nvSpPr>
        <p:spPr>
          <a:xfrm>
            <a:off x="381743" y="4662312"/>
            <a:ext cx="2909312" cy="1379096"/>
          </a:xfrm>
          <a:prstGeom prst="rect">
            <a:avLst/>
          </a:prstGeom>
        </p:spPr>
        <p:txBody>
          <a:bodyPr numCol="1"/>
          <a:lstStyle>
            <a:lvl1pPr marL="0" indent="0" algn="ctr">
              <a:spcAft>
                <a:spcPts val="800"/>
              </a:spcAft>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24" name="Text Placeholder 2">
            <a:extLst>
              <a:ext uri="{FF2B5EF4-FFF2-40B4-BE49-F238E27FC236}">
                <a16:creationId xmlns:a16="http://schemas.microsoft.com/office/drawing/2014/main" id="{30AD14C1-4452-EF4B-9538-D3EC0D037287}"/>
              </a:ext>
            </a:extLst>
          </p:cNvPr>
          <p:cNvSpPr>
            <a:spLocks noGrp="1"/>
          </p:cNvSpPr>
          <p:nvPr>
            <p:ph type="body" sz="quarter" idx="24"/>
          </p:nvPr>
        </p:nvSpPr>
        <p:spPr>
          <a:xfrm>
            <a:off x="3463651" y="1711709"/>
            <a:ext cx="1345387" cy="1280393"/>
          </a:xfrm>
          <a:prstGeom prst="rect">
            <a:avLst/>
          </a:prstGeom>
        </p:spPr>
        <p:txBody>
          <a:bodyPr numCol="1"/>
          <a:lstStyle>
            <a:lvl1pPr marL="0" indent="0" algn="ctr">
              <a:spcAft>
                <a:spcPts val="800"/>
              </a:spcAft>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25" name="Text Placeholder 2">
            <a:extLst>
              <a:ext uri="{FF2B5EF4-FFF2-40B4-BE49-F238E27FC236}">
                <a16:creationId xmlns:a16="http://schemas.microsoft.com/office/drawing/2014/main" id="{990FAB65-92A3-A849-94C3-CABFDA765F01}"/>
              </a:ext>
            </a:extLst>
          </p:cNvPr>
          <p:cNvSpPr>
            <a:spLocks noGrp="1"/>
          </p:cNvSpPr>
          <p:nvPr>
            <p:ph type="body" sz="quarter" idx="25"/>
          </p:nvPr>
        </p:nvSpPr>
        <p:spPr>
          <a:xfrm>
            <a:off x="6030188" y="5323082"/>
            <a:ext cx="2577874" cy="718326"/>
          </a:xfrm>
          <a:prstGeom prst="rect">
            <a:avLst/>
          </a:prstGeom>
        </p:spPr>
        <p:txBody>
          <a:bodyPr numCol="1"/>
          <a:lstStyle>
            <a:lvl1pPr marL="0" indent="0" algn="ctr">
              <a:spcAft>
                <a:spcPts val="800"/>
              </a:spcAft>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26" name="Text Placeholder 2">
            <a:extLst>
              <a:ext uri="{FF2B5EF4-FFF2-40B4-BE49-F238E27FC236}">
                <a16:creationId xmlns:a16="http://schemas.microsoft.com/office/drawing/2014/main" id="{15D8ED7C-2209-0846-8A09-A0C3EF9D95DC}"/>
              </a:ext>
            </a:extLst>
          </p:cNvPr>
          <p:cNvSpPr>
            <a:spLocks noGrp="1"/>
          </p:cNvSpPr>
          <p:nvPr>
            <p:ph type="body" sz="quarter" idx="26"/>
          </p:nvPr>
        </p:nvSpPr>
        <p:spPr>
          <a:xfrm>
            <a:off x="8900945" y="1710638"/>
            <a:ext cx="2909311" cy="1718362"/>
          </a:xfrm>
          <a:prstGeom prst="rect">
            <a:avLst/>
          </a:prstGeom>
        </p:spPr>
        <p:txBody>
          <a:bodyPr numCol="1"/>
          <a:lstStyle>
            <a:lvl1pPr marL="0" indent="0" algn="ctr">
              <a:spcAft>
                <a:spcPts val="800"/>
              </a:spcAft>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3" name="Picture Placeholder 9">
            <a:extLst>
              <a:ext uri="{FF2B5EF4-FFF2-40B4-BE49-F238E27FC236}">
                <a16:creationId xmlns:a16="http://schemas.microsoft.com/office/drawing/2014/main" id="{50A31A4A-CC00-F048-A040-6452F73658EC}"/>
              </a:ext>
            </a:extLst>
          </p:cNvPr>
          <p:cNvSpPr>
            <a:spLocks noGrp="1"/>
          </p:cNvSpPr>
          <p:nvPr>
            <p:ph type="pic" sz="quarter" idx="20" hasCustomPrompt="1"/>
          </p:nvPr>
        </p:nvSpPr>
        <p:spPr>
          <a:xfrm>
            <a:off x="3631674" y="3833246"/>
            <a:ext cx="2208616" cy="2208162"/>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25400">
            <a:solidFill>
              <a:schemeClr val="bg1"/>
            </a:solidFill>
          </a:ln>
          <a:effectLst>
            <a:outerShdw blurRad="127000" dist="38100" dir="2700000" algn="tl" rotWithShape="0">
              <a:prstClr val="black">
                <a:alpha val="20000"/>
              </a:prstClr>
            </a:outerShdw>
          </a:effectLst>
        </p:spPr>
        <p:txBody>
          <a:bodyPr wrap="square" anchor="ctr">
            <a:noAutofit/>
          </a:bodyPr>
          <a:lstStyle>
            <a:lvl1pPr marL="383031" marR="0" indent="-383031" algn="ctr" defTabSz="914400" rtl="0" eaLnBrk="1" fontAlgn="base" latinLnBrk="0" hangingPunct="1">
              <a:lnSpc>
                <a:spcPct val="100000"/>
              </a:lnSpc>
              <a:spcBef>
                <a:spcPts val="0"/>
              </a:spcBef>
              <a:spcAft>
                <a:spcPts val="800"/>
              </a:spcAft>
              <a:buClr>
                <a:srgbClr val="BB2332"/>
              </a:buClr>
              <a:buSzTx/>
              <a:buFont typeface="Wingdings" charset="2"/>
              <a:buNone/>
              <a:tabLst/>
              <a:defRPr>
                <a:solidFill>
                  <a:schemeClr val="bg1"/>
                </a:solidFill>
                <a:latin typeface="+mn-lt"/>
              </a:defRPr>
            </a:lvl1pPr>
          </a:lstStyle>
          <a:p>
            <a:r>
              <a:rPr lang="en-US"/>
              <a:t>Photo</a:t>
            </a:r>
          </a:p>
        </p:txBody>
      </p:sp>
      <p:sp>
        <p:nvSpPr>
          <p:cNvPr id="19" name="Title 1">
            <a:extLst>
              <a:ext uri="{FF2B5EF4-FFF2-40B4-BE49-F238E27FC236}">
                <a16:creationId xmlns:a16="http://schemas.microsoft.com/office/drawing/2014/main" id="{EB515203-5DCC-024A-9A98-C18F6A1077A6}"/>
              </a:ext>
            </a:extLst>
          </p:cNvPr>
          <p:cNvSpPr>
            <a:spLocks noGrp="1"/>
          </p:cNvSpPr>
          <p:nvPr>
            <p:ph type="title" hasCustomPrompt="1"/>
          </p:nvPr>
        </p:nvSpPr>
        <p:spPr>
          <a:xfrm>
            <a:off x="381744" y="329761"/>
            <a:ext cx="11428510" cy="515526"/>
          </a:xfrm>
          <a:prstGeom prst="rect">
            <a:avLst/>
          </a:prstGeom>
        </p:spPr>
        <p:txBody>
          <a:bodyPr anchor="t">
            <a:spAutoFit/>
          </a:bodyPr>
          <a:lstStyle>
            <a:lvl1pPr algn="ctr">
              <a:lnSpc>
                <a:spcPts val="3300"/>
              </a:lnSpc>
              <a:defRPr>
                <a:latin typeface="+mn-lt"/>
              </a:defRPr>
            </a:lvl1pPr>
          </a:lstStyle>
          <a:p>
            <a:r>
              <a:rPr lang="en-US" dirty="0"/>
              <a:t>Click to edit title</a:t>
            </a:r>
          </a:p>
        </p:txBody>
      </p:sp>
      <p:sp>
        <p:nvSpPr>
          <p:cNvPr id="20" name="Text Placeholder 6">
            <a:extLst>
              <a:ext uri="{FF2B5EF4-FFF2-40B4-BE49-F238E27FC236}">
                <a16:creationId xmlns:a16="http://schemas.microsoft.com/office/drawing/2014/main" id="{0A849498-BAD9-9C45-A283-98244D08E8B3}"/>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gn="ctr">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74807044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fographic B">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A3D19E0-3226-BA45-895E-288B6D64060F}"/>
              </a:ext>
            </a:extLst>
          </p:cNvPr>
          <p:cNvSpPr>
            <a:spLocks noGrp="1"/>
          </p:cNvSpPr>
          <p:nvPr>
            <p:ph type="pic" sz="quarter" idx="21" hasCustomPrompt="1"/>
          </p:nvPr>
        </p:nvSpPr>
        <p:spPr>
          <a:xfrm>
            <a:off x="3699636" y="1375946"/>
            <a:ext cx="4792729" cy="4791744"/>
          </a:xfrm>
          <a:custGeom>
            <a:avLst/>
            <a:gdLst>
              <a:gd name="connsiteX0" fmla="*/ 741931 w 2307596"/>
              <a:gd name="connsiteY0" fmla="*/ 1 h 2307121"/>
              <a:gd name="connsiteX1" fmla="*/ 1565570 w 2307596"/>
              <a:gd name="connsiteY1" fmla="*/ 1 h 2307121"/>
              <a:gd name="connsiteX2" fmla="*/ 1677906 w 2307596"/>
              <a:gd name="connsiteY2" fmla="*/ 46514 h 2307121"/>
              <a:gd name="connsiteX3" fmla="*/ 2261083 w 2307596"/>
              <a:gd name="connsiteY3" fmla="*/ 629691 h 2307121"/>
              <a:gd name="connsiteX4" fmla="*/ 2307596 w 2307596"/>
              <a:gd name="connsiteY4" fmla="*/ 741932 h 2307121"/>
              <a:gd name="connsiteX5" fmla="*/ 2307596 w 2307596"/>
              <a:gd name="connsiteY5" fmla="*/ 1565570 h 2307121"/>
              <a:gd name="connsiteX6" fmla="*/ 2261083 w 2307596"/>
              <a:gd name="connsiteY6" fmla="*/ 1677906 h 2307121"/>
              <a:gd name="connsiteX7" fmla="*/ 1678381 w 2307596"/>
              <a:gd name="connsiteY7" fmla="*/ 2260607 h 2307121"/>
              <a:gd name="connsiteX8" fmla="*/ 1566045 w 2307596"/>
              <a:gd name="connsiteY8" fmla="*/ 2307121 h 2307121"/>
              <a:gd name="connsiteX9" fmla="*/ 741931 w 2307596"/>
              <a:gd name="connsiteY9" fmla="*/ 2307121 h 2307121"/>
              <a:gd name="connsiteX10" fmla="*/ 629215 w 2307596"/>
              <a:gd name="connsiteY10" fmla="*/ 2260607 h 2307121"/>
              <a:gd name="connsiteX11" fmla="*/ 46514 w 2307596"/>
              <a:gd name="connsiteY11" fmla="*/ 1677906 h 2307121"/>
              <a:gd name="connsiteX12" fmla="*/ 1 w 2307596"/>
              <a:gd name="connsiteY12" fmla="*/ 1566046 h 2307121"/>
              <a:gd name="connsiteX13" fmla="*/ 1 w 2307596"/>
              <a:gd name="connsiteY13" fmla="*/ 741932 h 2307121"/>
              <a:gd name="connsiteX14" fmla="*/ 46514 w 2307596"/>
              <a:gd name="connsiteY14" fmla="*/ 629215 h 2307121"/>
              <a:gd name="connsiteX15" fmla="*/ 629691 w 2307596"/>
              <a:gd name="connsiteY15" fmla="*/ 46514 h 2307121"/>
              <a:gd name="connsiteX16" fmla="*/ 741931 w 2307596"/>
              <a:gd name="connsiteY16" fmla="*/ 1 h 230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6" h="2307121">
                <a:moveTo>
                  <a:pt x="741931" y="1"/>
                </a:moveTo>
                <a:lnTo>
                  <a:pt x="1565570" y="1"/>
                </a:lnTo>
                <a:cubicBezTo>
                  <a:pt x="1607702" y="-6"/>
                  <a:pt x="1648111" y="16726"/>
                  <a:pt x="1677906" y="46514"/>
                </a:cubicBezTo>
                <a:lnTo>
                  <a:pt x="2261083" y="629691"/>
                </a:lnTo>
                <a:cubicBezTo>
                  <a:pt x="2290848" y="659463"/>
                  <a:pt x="2307577" y="699833"/>
                  <a:pt x="2307596" y="741932"/>
                </a:cubicBezTo>
                <a:lnTo>
                  <a:pt x="2307596" y="1565570"/>
                </a:lnTo>
                <a:cubicBezTo>
                  <a:pt x="2307603" y="1607702"/>
                  <a:pt x="2290871" y="1648111"/>
                  <a:pt x="2261083" y="1677906"/>
                </a:cubicBezTo>
                <a:lnTo>
                  <a:pt x="1678381" y="2260607"/>
                </a:lnTo>
                <a:cubicBezTo>
                  <a:pt x="1648586" y="2290396"/>
                  <a:pt x="1608177" y="2307127"/>
                  <a:pt x="1566045" y="2307121"/>
                </a:cubicBezTo>
                <a:lnTo>
                  <a:pt x="741931" y="2307121"/>
                </a:lnTo>
                <a:cubicBezTo>
                  <a:pt x="699668" y="2307228"/>
                  <a:pt x="659103" y="2290489"/>
                  <a:pt x="629215" y="2260607"/>
                </a:cubicBezTo>
                <a:lnTo>
                  <a:pt x="46514" y="1677906"/>
                </a:lnTo>
                <a:cubicBezTo>
                  <a:pt x="16842" y="1648228"/>
                  <a:pt x="120" y="1608013"/>
                  <a:pt x="1" y="1566046"/>
                </a:cubicBezTo>
                <a:lnTo>
                  <a:pt x="1" y="741932"/>
                </a:lnTo>
                <a:cubicBezTo>
                  <a:pt x="-107" y="699668"/>
                  <a:pt x="16632" y="659104"/>
                  <a:pt x="46514" y="629215"/>
                </a:cubicBezTo>
                <a:lnTo>
                  <a:pt x="629691" y="46514"/>
                </a:lnTo>
                <a:cubicBezTo>
                  <a:pt x="659462" y="16749"/>
                  <a:pt x="699832" y="20"/>
                  <a:pt x="741931" y="1"/>
                </a:cubicBezTo>
                <a:close/>
              </a:path>
            </a:pathLst>
          </a:custGeom>
          <a:solidFill>
            <a:schemeClr val="tx2"/>
          </a:solidFill>
          <a:ln w="25400">
            <a:solidFill>
              <a:schemeClr val="bg1"/>
            </a:solidFill>
          </a:ln>
          <a:effectLst>
            <a:outerShdw blurRad="127000" dist="38100" dir="2700000" algn="tl" rotWithShape="0">
              <a:prstClr val="black">
                <a:alpha val="20000"/>
              </a:prstClr>
            </a:outerShdw>
          </a:effectLst>
        </p:spPr>
        <p:txBody>
          <a:bodyPr wrap="square" anchor="ctr">
            <a:noAutofit/>
          </a:bodyPr>
          <a:lstStyle>
            <a:lvl1pPr marL="383031" marR="0" indent="-383031" algn="ctr" defTabSz="914400" rtl="0" eaLnBrk="1" fontAlgn="base" latinLnBrk="0" hangingPunct="1">
              <a:lnSpc>
                <a:spcPct val="100000"/>
              </a:lnSpc>
              <a:spcBef>
                <a:spcPts val="0"/>
              </a:spcBef>
              <a:spcAft>
                <a:spcPts val="800"/>
              </a:spcAft>
              <a:buClr>
                <a:srgbClr val="BB2332"/>
              </a:buClr>
              <a:buSzTx/>
              <a:buFont typeface="Wingdings" charset="2"/>
              <a:buNone/>
              <a:tabLst/>
              <a:defRPr>
                <a:solidFill>
                  <a:schemeClr val="bg1"/>
                </a:solidFill>
                <a:latin typeface="+mn-lt"/>
              </a:defRPr>
            </a:lvl1pPr>
          </a:lstStyle>
          <a:p>
            <a:r>
              <a:rPr lang="en-US"/>
              <a:t>Photo</a:t>
            </a:r>
          </a:p>
        </p:txBody>
      </p:sp>
      <p:sp>
        <p:nvSpPr>
          <p:cNvPr id="23" name="Text Placeholder 2">
            <a:extLst>
              <a:ext uri="{FF2B5EF4-FFF2-40B4-BE49-F238E27FC236}">
                <a16:creationId xmlns:a16="http://schemas.microsoft.com/office/drawing/2014/main" id="{5A281490-B4BE-7D44-B163-025FA2BEEAEE}"/>
              </a:ext>
            </a:extLst>
          </p:cNvPr>
          <p:cNvSpPr>
            <a:spLocks noGrp="1"/>
          </p:cNvSpPr>
          <p:nvPr>
            <p:ph type="body" sz="quarter" idx="15"/>
          </p:nvPr>
        </p:nvSpPr>
        <p:spPr>
          <a:xfrm>
            <a:off x="381743" y="1928285"/>
            <a:ext cx="3032969" cy="338554"/>
          </a:xfrm>
          <a:prstGeom prst="rect">
            <a:avLst/>
          </a:prstGeom>
          <a:ln w="25400">
            <a:noFill/>
          </a:ln>
          <a:effectLst/>
        </p:spPr>
        <p:txBody>
          <a:bodyPr numCol="1" anchor="ctr">
            <a:spAutoFit/>
          </a:bodyPr>
          <a:lstStyle>
            <a:lvl1pPr marL="0" indent="0" algn="ctr">
              <a:lnSpc>
                <a:spcPct val="100000"/>
              </a:lnSpc>
              <a:spcAft>
                <a:spcPts val="800"/>
              </a:spcAft>
              <a:buClr>
                <a:schemeClr val="bg2"/>
              </a:buClr>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marL="0" indent="0" algn="ctr">
              <a:buClr>
                <a:schemeClr val="bg2"/>
              </a:buClr>
              <a:buNone/>
            </a:pPr>
            <a:endParaRPr lang="en-US" sz="1600" dirty="0"/>
          </a:p>
        </p:txBody>
      </p:sp>
      <p:sp>
        <p:nvSpPr>
          <p:cNvPr id="16" name="Text Placeholder 2">
            <a:extLst>
              <a:ext uri="{FF2B5EF4-FFF2-40B4-BE49-F238E27FC236}">
                <a16:creationId xmlns:a16="http://schemas.microsoft.com/office/drawing/2014/main" id="{EE81954E-1400-0A4E-B9AB-414E6323441A}"/>
              </a:ext>
            </a:extLst>
          </p:cNvPr>
          <p:cNvSpPr>
            <a:spLocks noGrp="1"/>
          </p:cNvSpPr>
          <p:nvPr>
            <p:ph type="body" sz="quarter" idx="22"/>
          </p:nvPr>
        </p:nvSpPr>
        <p:spPr>
          <a:xfrm>
            <a:off x="381743" y="3671358"/>
            <a:ext cx="3032969" cy="338554"/>
          </a:xfrm>
          <a:prstGeom prst="rect">
            <a:avLst/>
          </a:prstGeom>
          <a:ln w="25400">
            <a:noFill/>
          </a:ln>
          <a:effectLst/>
        </p:spPr>
        <p:txBody>
          <a:bodyPr numCol="1" anchor="ctr">
            <a:spAutoFit/>
          </a:bodyPr>
          <a:lstStyle>
            <a:lvl1pPr marL="11113" indent="-11113" algn="ctr">
              <a:lnSpc>
                <a:spcPct val="100000"/>
              </a:lnSpc>
              <a:spcAft>
                <a:spcPts val="800"/>
              </a:spcAft>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7" name="Text Placeholder 2">
            <a:extLst>
              <a:ext uri="{FF2B5EF4-FFF2-40B4-BE49-F238E27FC236}">
                <a16:creationId xmlns:a16="http://schemas.microsoft.com/office/drawing/2014/main" id="{355641BB-0ED1-1E43-9ED8-233DA7CCF617}"/>
              </a:ext>
            </a:extLst>
          </p:cNvPr>
          <p:cNvSpPr>
            <a:spLocks noGrp="1"/>
          </p:cNvSpPr>
          <p:nvPr>
            <p:ph type="body" sz="quarter" idx="23"/>
          </p:nvPr>
        </p:nvSpPr>
        <p:spPr>
          <a:xfrm>
            <a:off x="381743" y="5414433"/>
            <a:ext cx="3032969" cy="338554"/>
          </a:xfrm>
          <a:prstGeom prst="rect">
            <a:avLst/>
          </a:prstGeom>
          <a:ln w="25400">
            <a:noFill/>
          </a:ln>
          <a:effectLst/>
        </p:spPr>
        <p:txBody>
          <a:bodyPr numCol="1" anchor="ctr">
            <a:spAutoFit/>
          </a:bodyPr>
          <a:lstStyle>
            <a:lvl1pPr marL="11113" indent="-11113" algn="ctr">
              <a:lnSpc>
                <a:spcPct val="100000"/>
              </a:lnSpc>
              <a:spcAft>
                <a:spcPts val="800"/>
              </a:spcAft>
              <a:buFont typeface="Arial" panose="020B0604020202020204" pitchFamily="34" charset="0"/>
              <a:buNone/>
              <a:tabLst/>
              <a:defRPr sz="1600">
                <a:solidFill>
                  <a:schemeClr val="bg2"/>
                </a:solidFill>
                <a:effectLst/>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9" name="Text Placeholder 2">
            <a:extLst>
              <a:ext uri="{FF2B5EF4-FFF2-40B4-BE49-F238E27FC236}">
                <a16:creationId xmlns:a16="http://schemas.microsoft.com/office/drawing/2014/main" id="{903DD7AA-CD10-784B-97C1-8BA89DF7B67B}"/>
              </a:ext>
            </a:extLst>
          </p:cNvPr>
          <p:cNvSpPr>
            <a:spLocks noGrp="1"/>
          </p:cNvSpPr>
          <p:nvPr>
            <p:ph type="body" sz="quarter" idx="24"/>
          </p:nvPr>
        </p:nvSpPr>
        <p:spPr>
          <a:xfrm>
            <a:off x="8797081" y="1928283"/>
            <a:ext cx="3032969" cy="338554"/>
          </a:xfrm>
          <a:prstGeom prst="rect">
            <a:avLst/>
          </a:prstGeom>
          <a:ln w="25400">
            <a:noFill/>
          </a:ln>
          <a:effectLst/>
        </p:spPr>
        <p:txBody>
          <a:bodyPr numCol="1" anchor="ctr">
            <a:spAutoFit/>
          </a:bodyPr>
          <a:lstStyle>
            <a:lvl1pPr marL="11113" indent="-11113" algn="ctr">
              <a:lnSpc>
                <a:spcPct val="100000"/>
              </a:lnSpc>
              <a:spcAft>
                <a:spcPts val="800"/>
              </a:spcAft>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20" name="Text Placeholder 2">
            <a:extLst>
              <a:ext uri="{FF2B5EF4-FFF2-40B4-BE49-F238E27FC236}">
                <a16:creationId xmlns:a16="http://schemas.microsoft.com/office/drawing/2014/main" id="{29EA89FD-5A89-E649-B975-ECBD93E84B3C}"/>
              </a:ext>
            </a:extLst>
          </p:cNvPr>
          <p:cNvSpPr>
            <a:spLocks noGrp="1"/>
          </p:cNvSpPr>
          <p:nvPr>
            <p:ph type="body" sz="quarter" idx="25"/>
          </p:nvPr>
        </p:nvSpPr>
        <p:spPr>
          <a:xfrm>
            <a:off x="8797081" y="3671358"/>
            <a:ext cx="3032969" cy="338554"/>
          </a:xfrm>
          <a:prstGeom prst="rect">
            <a:avLst/>
          </a:prstGeom>
          <a:ln w="25400">
            <a:noFill/>
          </a:ln>
          <a:effectLst/>
        </p:spPr>
        <p:txBody>
          <a:bodyPr numCol="1" anchor="ctr">
            <a:spAutoFit/>
          </a:bodyPr>
          <a:lstStyle>
            <a:lvl1pPr marL="11113" indent="-11113" algn="ctr">
              <a:lnSpc>
                <a:spcPct val="100000"/>
              </a:lnSpc>
              <a:spcAft>
                <a:spcPts val="800"/>
              </a:spcAft>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21" name="Text Placeholder 2">
            <a:extLst>
              <a:ext uri="{FF2B5EF4-FFF2-40B4-BE49-F238E27FC236}">
                <a16:creationId xmlns:a16="http://schemas.microsoft.com/office/drawing/2014/main" id="{324EEC33-2465-394F-A247-FD7F94B8AA85}"/>
              </a:ext>
            </a:extLst>
          </p:cNvPr>
          <p:cNvSpPr>
            <a:spLocks noGrp="1"/>
          </p:cNvSpPr>
          <p:nvPr>
            <p:ph type="body" sz="quarter" idx="26"/>
          </p:nvPr>
        </p:nvSpPr>
        <p:spPr>
          <a:xfrm>
            <a:off x="8797081" y="5414433"/>
            <a:ext cx="3032969" cy="338554"/>
          </a:xfrm>
          <a:prstGeom prst="rect">
            <a:avLst/>
          </a:prstGeom>
          <a:ln w="25400">
            <a:noFill/>
          </a:ln>
          <a:effectLst/>
        </p:spPr>
        <p:txBody>
          <a:bodyPr numCol="1" anchor="ctr">
            <a:spAutoFit/>
          </a:bodyPr>
          <a:lstStyle>
            <a:lvl1pPr marL="11113" indent="-11113" algn="ctr">
              <a:lnSpc>
                <a:spcPct val="100000"/>
              </a:lnSpc>
              <a:spcAft>
                <a:spcPts val="800"/>
              </a:spcAft>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8" name="Title 1">
            <a:extLst>
              <a:ext uri="{FF2B5EF4-FFF2-40B4-BE49-F238E27FC236}">
                <a16:creationId xmlns:a16="http://schemas.microsoft.com/office/drawing/2014/main" id="{E86E61B5-A749-1242-BD78-F3FC20024B7A}"/>
              </a:ext>
            </a:extLst>
          </p:cNvPr>
          <p:cNvSpPr>
            <a:spLocks noGrp="1"/>
          </p:cNvSpPr>
          <p:nvPr>
            <p:ph type="title" hasCustomPrompt="1"/>
          </p:nvPr>
        </p:nvSpPr>
        <p:spPr>
          <a:xfrm>
            <a:off x="381744" y="329761"/>
            <a:ext cx="11428510" cy="515526"/>
          </a:xfrm>
          <a:prstGeom prst="rect">
            <a:avLst/>
          </a:prstGeom>
        </p:spPr>
        <p:txBody>
          <a:bodyPr anchor="t">
            <a:spAutoFit/>
          </a:bodyPr>
          <a:lstStyle>
            <a:lvl1pPr algn="ctr">
              <a:lnSpc>
                <a:spcPts val="3300"/>
              </a:lnSpc>
              <a:defRPr>
                <a:latin typeface="+mn-lt"/>
              </a:defRPr>
            </a:lvl1pPr>
          </a:lstStyle>
          <a:p>
            <a:r>
              <a:rPr lang="en-US" dirty="0"/>
              <a:t>Click to edit title</a:t>
            </a:r>
          </a:p>
        </p:txBody>
      </p:sp>
      <p:sp>
        <p:nvSpPr>
          <p:cNvPr id="22" name="Text Placeholder 6">
            <a:extLst>
              <a:ext uri="{FF2B5EF4-FFF2-40B4-BE49-F238E27FC236}">
                <a16:creationId xmlns:a16="http://schemas.microsoft.com/office/drawing/2014/main" id="{A64DC081-A294-864F-A02F-48FC6457D4DE}"/>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gn="ctr">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53929303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fographic C">
    <p:spTree>
      <p:nvGrpSpPr>
        <p:cNvPr id="1" name=""/>
        <p:cNvGrpSpPr/>
        <p:nvPr/>
      </p:nvGrpSpPr>
      <p:grpSpPr>
        <a:xfrm>
          <a:off x="0" y="0"/>
          <a:ext cx="0" cy="0"/>
          <a:chOff x="0" y="0"/>
          <a:chExt cx="0" cy="0"/>
        </a:xfrm>
      </p:grpSpPr>
      <p:sp>
        <p:nvSpPr>
          <p:cNvPr id="23" name="Text Placeholder 2">
            <a:extLst>
              <a:ext uri="{FF2B5EF4-FFF2-40B4-BE49-F238E27FC236}">
                <a16:creationId xmlns:a16="http://schemas.microsoft.com/office/drawing/2014/main" id="{5A281490-B4BE-7D44-B163-025FA2BEEAEE}"/>
              </a:ext>
            </a:extLst>
          </p:cNvPr>
          <p:cNvSpPr>
            <a:spLocks noGrp="1"/>
          </p:cNvSpPr>
          <p:nvPr>
            <p:ph type="body" sz="quarter" idx="15"/>
          </p:nvPr>
        </p:nvSpPr>
        <p:spPr>
          <a:xfrm>
            <a:off x="381743" y="1370202"/>
            <a:ext cx="4418857" cy="338554"/>
          </a:xfrm>
          <a:prstGeom prst="rect">
            <a:avLst/>
          </a:prstGeom>
          <a:ln w="25400">
            <a:noFill/>
          </a:ln>
          <a:effectLst/>
        </p:spPr>
        <p:txBody>
          <a:bodyPr numCol="1" anchor="ctr">
            <a:spAutoFit/>
          </a:bodyPr>
          <a:lstStyle>
            <a:lvl1pPr marL="0" indent="0" algn="ctr">
              <a:spcAft>
                <a:spcPts val="800"/>
              </a:spcAft>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2" name="Title 1">
            <a:extLst>
              <a:ext uri="{FF2B5EF4-FFF2-40B4-BE49-F238E27FC236}">
                <a16:creationId xmlns:a16="http://schemas.microsoft.com/office/drawing/2014/main" id="{75CD8328-AAE3-3547-9E96-CE3C1170AE88}"/>
              </a:ext>
            </a:extLst>
          </p:cNvPr>
          <p:cNvSpPr>
            <a:spLocks noGrp="1"/>
          </p:cNvSpPr>
          <p:nvPr>
            <p:ph type="title" hasCustomPrompt="1"/>
          </p:nvPr>
        </p:nvSpPr>
        <p:spPr>
          <a:xfrm>
            <a:off x="4007830" y="3028357"/>
            <a:ext cx="4176340" cy="515526"/>
          </a:xfrm>
          <a:prstGeom prst="rect">
            <a:avLst/>
          </a:prstGeom>
        </p:spPr>
        <p:txBody>
          <a:bodyPr wrap="square" anchor="ctr">
            <a:spAutoFit/>
          </a:bodyPr>
          <a:lstStyle>
            <a:lvl1pPr algn="ctr">
              <a:lnSpc>
                <a:spcPts val="3300"/>
              </a:lnSpc>
              <a:defRPr>
                <a:latin typeface="+mn-lt"/>
              </a:defRPr>
            </a:lvl1pPr>
          </a:lstStyle>
          <a:p>
            <a:r>
              <a:rPr lang="en-US" dirty="0"/>
              <a:t>Click to edit title</a:t>
            </a:r>
          </a:p>
        </p:txBody>
      </p:sp>
      <p:sp>
        <p:nvSpPr>
          <p:cNvPr id="16" name="Text Placeholder 2">
            <a:extLst>
              <a:ext uri="{FF2B5EF4-FFF2-40B4-BE49-F238E27FC236}">
                <a16:creationId xmlns:a16="http://schemas.microsoft.com/office/drawing/2014/main" id="{EE81954E-1400-0A4E-B9AB-414E6323441A}"/>
              </a:ext>
            </a:extLst>
          </p:cNvPr>
          <p:cNvSpPr>
            <a:spLocks noGrp="1"/>
          </p:cNvSpPr>
          <p:nvPr>
            <p:ph type="body" sz="quarter" idx="22"/>
          </p:nvPr>
        </p:nvSpPr>
        <p:spPr>
          <a:xfrm>
            <a:off x="381743" y="3113277"/>
            <a:ext cx="3404445" cy="338554"/>
          </a:xfrm>
          <a:prstGeom prst="rect">
            <a:avLst/>
          </a:prstGeom>
          <a:ln w="25400">
            <a:noFill/>
          </a:ln>
          <a:effectLst/>
        </p:spPr>
        <p:txBody>
          <a:bodyPr numCol="1" anchor="ctr">
            <a:spAutoFit/>
          </a:bodyPr>
          <a:lstStyle>
            <a:lvl1pPr marL="0" indent="0" algn="ctr">
              <a:spcAft>
                <a:spcPts val="800"/>
              </a:spcAft>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7" name="Text Placeholder 2">
            <a:extLst>
              <a:ext uri="{FF2B5EF4-FFF2-40B4-BE49-F238E27FC236}">
                <a16:creationId xmlns:a16="http://schemas.microsoft.com/office/drawing/2014/main" id="{355641BB-0ED1-1E43-9ED8-233DA7CCF617}"/>
              </a:ext>
            </a:extLst>
          </p:cNvPr>
          <p:cNvSpPr>
            <a:spLocks noGrp="1"/>
          </p:cNvSpPr>
          <p:nvPr>
            <p:ph type="body" sz="quarter" idx="23"/>
          </p:nvPr>
        </p:nvSpPr>
        <p:spPr>
          <a:xfrm>
            <a:off x="381743" y="4856352"/>
            <a:ext cx="4418857" cy="338554"/>
          </a:xfrm>
          <a:prstGeom prst="rect">
            <a:avLst/>
          </a:prstGeom>
          <a:ln w="25400">
            <a:noFill/>
          </a:ln>
          <a:effectLst/>
        </p:spPr>
        <p:txBody>
          <a:bodyPr numCol="1" anchor="ctr">
            <a:spAutoFit/>
          </a:bodyPr>
          <a:lstStyle>
            <a:lvl1pPr marL="0" indent="0" algn="ctr">
              <a:spcAft>
                <a:spcPts val="800"/>
              </a:spcAft>
              <a:buFont typeface="Arial" panose="020B0604020202020204" pitchFamily="34" charset="0"/>
              <a:buNone/>
              <a:tabLst/>
              <a:defRPr sz="1600">
                <a:solidFill>
                  <a:schemeClr val="bg2"/>
                </a:solidFill>
                <a:effectLst/>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18" name="Text Placeholder 2">
            <a:extLst>
              <a:ext uri="{FF2B5EF4-FFF2-40B4-BE49-F238E27FC236}">
                <a16:creationId xmlns:a16="http://schemas.microsoft.com/office/drawing/2014/main" id="{38192CB0-7614-DE46-987C-09CC7E748110}"/>
              </a:ext>
            </a:extLst>
          </p:cNvPr>
          <p:cNvSpPr>
            <a:spLocks noGrp="1"/>
          </p:cNvSpPr>
          <p:nvPr>
            <p:ph type="body" sz="quarter" idx="24"/>
          </p:nvPr>
        </p:nvSpPr>
        <p:spPr>
          <a:xfrm>
            <a:off x="7368331" y="1370202"/>
            <a:ext cx="4418857" cy="338554"/>
          </a:xfrm>
          <a:prstGeom prst="rect">
            <a:avLst/>
          </a:prstGeom>
          <a:ln w="25400">
            <a:noFill/>
          </a:ln>
          <a:effectLst/>
        </p:spPr>
        <p:txBody>
          <a:bodyPr numCol="1" anchor="ctr">
            <a:spAutoFit/>
          </a:bodyPr>
          <a:lstStyle>
            <a:lvl1pPr marL="0" indent="0" algn="ctr">
              <a:spcAft>
                <a:spcPts val="800"/>
              </a:spcAft>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22" name="Text Placeholder 2">
            <a:extLst>
              <a:ext uri="{FF2B5EF4-FFF2-40B4-BE49-F238E27FC236}">
                <a16:creationId xmlns:a16="http://schemas.microsoft.com/office/drawing/2014/main" id="{40C79334-B6B8-5A43-A997-6FA6289C6E66}"/>
              </a:ext>
            </a:extLst>
          </p:cNvPr>
          <p:cNvSpPr>
            <a:spLocks noGrp="1"/>
          </p:cNvSpPr>
          <p:nvPr>
            <p:ph type="body" sz="quarter" idx="25"/>
          </p:nvPr>
        </p:nvSpPr>
        <p:spPr>
          <a:xfrm>
            <a:off x="8382743" y="3113277"/>
            <a:ext cx="3404445" cy="338554"/>
          </a:xfrm>
          <a:prstGeom prst="rect">
            <a:avLst/>
          </a:prstGeom>
          <a:ln w="25400">
            <a:noFill/>
          </a:ln>
          <a:effectLst/>
        </p:spPr>
        <p:txBody>
          <a:bodyPr numCol="1" anchor="ctr">
            <a:spAutoFit/>
          </a:bodyPr>
          <a:lstStyle>
            <a:lvl1pPr marL="0" indent="0" algn="ctr">
              <a:spcAft>
                <a:spcPts val="800"/>
              </a:spcAft>
              <a:buFont typeface="Arial" panose="020B0604020202020204" pitchFamily="34" charset="0"/>
              <a:buNone/>
              <a:tabLst/>
              <a:defRPr sz="1600">
                <a:solidFill>
                  <a:schemeClr val="bg2"/>
                </a:solidFill>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
        <p:nvSpPr>
          <p:cNvPr id="24" name="Text Placeholder 2">
            <a:extLst>
              <a:ext uri="{FF2B5EF4-FFF2-40B4-BE49-F238E27FC236}">
                <a16:creationId xmlns:a16="http://schemas.microsoft.com/office/drawing/2014/main" id="{3FC3945B-4D07-A441-8151-84026FFFBE7D}"/>
              </a:ext>
            </a:extLst>
          </p:cNvPr>
          <p:cNvSpPr>
            <a:spLocks noGrp="1"/>
          </p:cNvSpPr>
          <p:nvPr>
            <p:ph type="body" sz="quarter" idx="26"/>
          </p:nvPr>
        </p:nvSpPr>
        <p:spPr>
          <a:xfrm>
            <a:off x="7368331" y="4856352"/>
            <a:ext cx="4418857" cy="338554"/>
          </a:xfrm>
          <a:prstGeom prst="rect">
            <a:avLst/>
          </a:prstGeom>
          <a:ln w="25400">
            <a:noFill/>
          </a:ln>
          <a:effectLst/>
        </p:spPr>
        <p:txBody>
          <a:bodyPr numCol="1" anchor="ctr">
            <a:spAutoFit/>
          </a:bodyPr>
          <a:lstStyle>
            <a:lvl1pPr marL="0" indent="0" algn="ctr">
              <a:spcAft>
                <a:spcPts val="800"/>
              </a:spcAft>
              <a:buFont typeface="Arial" panose="020B0604020202020204" pitchFamily="34" charset="0"/>
              <a:buNone/>
              <a:tabLst/>
              <a:defRPr sz="1600">
                <a:solidFill>
                  <a:schemeClr val="bg2"/>
                </a:solidFill>
                <a:effectLst/>
                <a:latin typeface="+mn-lt"/>
              </a:defRPr>
            </a:lvl1pPr>
            <a:lvl2pPr marL="401638" indent="-169863">
              <a:buFont typeface="Arial" panose="020B0604020202020204" pitchFamily="34" charset="0"/>
              <a:buNone/>
              <a:tabLst/>
              <a:defRPr>
                <a:latin typeface="Barlow" pitchFamily="2" charset="77"/>
              </a:defRPr>
            </a:lvl2pPr>
            <a:lvl3pPr marL="517525" indent="-115888">
              <a:buFont typeface="Arial" panose="020B0604020202020204" pitchFamily="34" charset="0"/>
              <a:buNone/>
              <a:tabLst/>
              <a:defRPr>
                <a:latin typeface="Barlow" pitchFamily="2" charset="77"/>
              </a:defRPr>
            </a:lvl3pPr>
            <a:lvl4pPr marL="635000" indent="-117475">
              <a:buFont typeface="Arial" panose="020B0604020202020204" pitchFamily="34" charset="0"/>
              <a:buNone/>
              <a:tabLst/>
              <a:defRPr>
                <a:latin typeface="Barlow" pitchFamily="2" charset="77"/>
              </a:defRPr>
            </a:lvl4pPr>
            <a:lvl5pPr marL="750888" indent="-115888">
              <a:buFont typeface="Arial" panose="020B0604020202020204" pitchFamily="34" charset="0"/>
              <a:buNone/>
              <a:tabLst/>
              <a:defRPr sz="1400">
                <a:latin typeface="Barlow" pitchFamily="2" charset="77"/>
              </a:defRPr>
            </a:lvl5pPr>
          </a:lstStyle>
          <a:p>
            <a:pPr lvl="0"/>
            <a:endParaRPr lang="en-US" dirty="0"/>
          </a:p>
        </p:txBody>
      </p:sp>
    </p:spTree>
    <p:extLst>
      <p:ext uri="{BB962C8B-B14F-4D97-AF65-F5344CB8AC3E}">
        <p14:creationId xmlns:p14="http://schemas.microsoft.com/office/powerpoint/2010/main" val="115464054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image ">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737D658-F34E-8E4F-80A9-BA244B1600DD}"/>
              </a:ext>
            </a:extLst>
          </p:cNvPr>
          <p:cNvSpPr>
            <a:spLocks noGrp="1"/>
          </p:cNvSpPr>
          <p:nvPr>
            <p:ph type="pic" sz="quarter" idx="10" hasCustomPrompt="1"/>
          </p:nvPr>
        </p:nvSpPr>
        <p:spPr>
          <a:xfrm>
            <a:off x="-1" y="-1335"/>
            <a:ext cx="12192000" cy="6859017"/>
          </a:xfrm>
          <a:custGeom>
            <a:avLst/>
            <a:gdLst>
              <a:gd name="connsiteX0" fmla="*/ 3172280 w 12192000"/>
              <a:gd name="connsiteY0" fmla="*/ 6858000 h 6859017"/>
              <a:gd name="connsiteX1" fmla="*/ 9019720 w 12192000"/>
              <a:gd name="connsiteY1" fmla="*/ 6858000 h 6859017"/>
              <a:gd name="connsiteX2" fmla="*/ 9020736 w 12192000"/>
              <a:gd name="connsiteY2" fmla="*/ 6859017 h 6859017"/>
              <a:gd name="connsiteX3" fmla="*/ 3171265 w 12192000"/>
              <a:gd name="connsiteY3" fmla="*/ 6859017 h 6859017"/>
              <a:gd name="connsiteX4" fmla="*/ 0 w 12192000"/>
              <a:gd name="connsiteY4" fmla="*/ 0 h 6859017"/>
              <a:gd name="connsiteX5" fmla="*/ 12192000 w 12192000"/>
              <a:gd name="connsiteY5" fmla="*/ 0 h 6859017"/>
              <a:gd name="connsiteX6" fmla="*/ 12192000 w 12192000"/>
              <a:gd name="connsiteY6" fmla="*/ 6858000 h 6859017"/>
              <a:gd name="connsiteX7" fmla="*/ 9019720 w 12192000"/>
              <a:gd name="connsiteY7" fmla="*/ 6858000 h 6859017"/>
              <a:gd name="connsiteX8" fmla="*/ 8534214 w 12192000"/>
              <a:gd name="connsiteY8" fmla="*/ 6372108 h 6859017"/>
              <a:gd name="connsiteX9" fmla="*/ 8357213 w 12192000"/>
              <a:gd name="connsiteY9" fmla="*/ 6298639 h 6859017"/>
              <a:gd name="connsiteX10" fmla="*/ 3834205 w 12192000"/>
              <a:gd name="connsiteY10" fmla="*/ 6298639 h 6859017"/>
              <a:gd name="connsiteX11" fmla="*/ 3657203 w 12192000"/>
              <a:gd name="connsiteY11" fmla="*/ 6372108 h 6859017"/>
              <a:gd name="connsiteX12" fmla="*/ 3172280 w 12192000"/>
              <a:gd name="connsiteY12" fmla="*/ 6858000 h 6859017"/>
              <a:gd name="connsiteX13" fmla="*/ 0 w 12192000"/>
              <a:gd name="connsiteY13" fmla="*/ 6858000 h 6859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9017">
                <a:moveTo>
                  <a:pt x="3172280" y="6858000"/>
                </a:moveTo>
                <a:lnTo>
                  <a:pt x="9019720" y="6858000"/>
                </a:lnTo>
                <a:lnTo>
                  <a:pt x="9020736" y="6859017"/>
                </a:lnTo>
                <a:lnTo>
                  <a:pt x="3171265" y="6859017"/>
                </a:lnTo>
                <a:close/>
                <a:moveTo>
                  <a:pt x="0" y="0"/>
                </a:moveTo>
                <a:lnTo>
                  <a:pt x="12192000" y="0"/>
                </a:lnTo>
                <a:lnTo>
                  <a:pt x="12192000" y="6858000"/>
                </a:lnTo>
                <a:lnTo>
                  <a:pt x="9019720" y="6858000"/>
                </a:lnTo>
                <a:lnTo>
                  <a:pt x="8534214" y="6372108"/>
                </a:lnTo>
                <a:cubicBezTo>
                  <a:pt x="8487267" y="6325080"/>
                  <a:pt x="8423600" y="6298654"/>
                  <a:pt x="8357213" y="6298639"/>
                </a:cubicBezTo>
                <a:lnTo>
                  <a:pt x="3834205" y="6298639"/>
                </a:lnTo>
                <a:cubicBezTo>
                  <a:pt x="3767813" y="6298628"/>
                  <a:pt x="3704139" y="6325058"/>
                  <a:pt x="3657203" y="6372108"/>
                </a:cubicBezTo>
                <a:lnTo>
                  <a:pt x="3172280" y="6858000"/>
                </a:lnTo>
                <a:lnTo>
                  <a:pt x="0" y="6858000"/>
                </a:lnTo>
                <a:close/>
              </a:path>
            </a:pathLst>
          </a:custGeom>
          <a:solidFill>
            <a:schemeClr val="tx2"/>
          </a:solidFill>
        </p:spPr>
        <p:txBody>
          <a:bodyPr wrap="square" anchor="ctr">
            <a:noAutofit/>
          </a:bodyPr>
          <a:lstStyle>
            <a:lvl1pPr algn="ctr">
              <a:buNone/>
              <a:defRPr>
                <a:latin typeface="+mn-lt"/>
              </a:defRPr>
            </a:lvl1pPr>
          </a:lstStyle>
          <a:p>
            <a:r>
              <a:rPr lang="en-US"/>
              <a:t>Click to add image</a:t>
            </a:r>
          </a:p>
        </p:txBody>
      </p:sp>
    </p:spTree>
    <p:extLst>
      <p:ext uri="{BB962C8B-B14F-4D97-AF65-F5344CB8AC3E}">
        <p14:creationId xmlns:p14="http://schemas.microsoft.com/office/powerpoint/2010/main" val="65988530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4 Column A">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819DBE5-E46E-9846-86F9-0CA51DF2D56D}"/>
              </a:ext>
            </a:extLst>
          </p:cNvPr>
          <p:cNvSpPr>
            <a:spLocks noGrp="1"/>
          </p:cNvSpPr>
          <p:nvPr>
            <p:ph type="body" sz="quarter" idx="16"/>
          </p:nvPr>
        </p:nvSpPr>
        <p:spPr>
          <a:xfrm>
            <a:off x="381746" y="1598576"/>
            <a:ext cx="2676082" cy="477500"/>
          </a:xfrm>
          <a:prstGeom prst="snip2DiagRect">
            <a:avLst/>
          </a:prstGeom>
          <a:solidFill>
            <a:schemeClr val="accent2"/>
          </a:soli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dirty="0"/>
              <a:t>Click to edit</a:t>
            </a:r>
          </a:p>
        </p:txBody>
      </p:sp>
      <p:sp>
        <p:nvSpPr>
          <p:cNvPr id="11" name="Text Placeholder 13">
            <a:extLst>
              <a:ext uri="{FF2B5EF4-FFF2-40B4-BE49-F238E27FC236}">
                <a16:creationId xmlns:a16="http://schemas.microsoft.com/office/drawing/2014/main" id="{BA6DCC96-9649-A949-91EC-222DE27DDD74}"/>
              </a:ext>
            </a:extLst>
          </p:cNvPr>
          <p:cNvSpPr>
            <a:spLocks noGrp="1"/>
          </p:cNvSpPr>
          <p:nvPr>
            <p:ph type="body" sz="quarter" idx="18"/>
          </p:nvPr>
        </p:nvSpPr>
        <p:spPr>
          <a:xfrm>
            <a:off x="3299222" y="1598576"/>
            <a:ext cx="2676082" cy="477500"/>
          </a:xfrm>
          <a:prstGeom prst="snip2DiagRect">
            <a:avLst/>
          </a:prstGeom>
          <a:solidFill>
            <a:schemeClr val="accent4"/>
          </a:soli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a:t>Click to edit</a:t>
            </a:r>
          </a:p>
        </p:txBody>
      </p:sp>
      <p:sp>
        <p:nvSpPr>
          <p:cNvPr id="16" name="Text Placeholder 13">
            <a:extLst>
              <a:ext uri="{FF2B5EF4-FFF2-40B4-BE49-F238E27FC236}">
                <a16:creationId xmlns:a16="http://schemas.microsoft.com/office/drawing/2014/main" id="{599DDD08-DC66-0E45-97F6-EFAFDC84655E}"/>
              </a:ext>
            </a:extLst>
          </p:cNvPr>
          <p:cNvSpPr>
            <a:spLocks noGrp="1"/>
          </p:cNvSpPr>
          <p:nvPr>
            <p:ph type="body" sz="quarter" idx="20"/>
          </p:nvPr>
        </p:nvSpPr>
        <p:spPr>
          <a:xfrm>
            <a:off x="6216698" y="1598576"/>
            <a:ext cx="2676082" cy="477500"/>
          </a:xfrm>
          <a:prstGeom prst="snip2DiagRect">
            <a:avLst/>
          </a:prstGeom>
          <a:solidFill>
            <a:schemeClr val="accent5"/>
          </a:soli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a:t>Click to edit</a:t>
            </a:r>
          </a:p>
        </p:txBody>
      </p:sp>
      <p:sp>
        <p:nvSpPr>
          <p:cNvPr id="20" name="Text Placeholder 13">
            <a:extLst>
              <a:ext uri="{FF2B5EF4-FFF2-40B4-BE49-F238E27FC236}">
                <a16:creationId xmlns:a16="http://schemas.microsoft.com/office/drawing/2014/main" id="{1C5C7870-0F69-CA47-94F7-F6E52D090C33}"/>
              </a:ext>
            </a:extLst>
          </p:cNvPr>
          <p:cNvSpPr>
            <a:spLocks noGrp="1"/>
          </p:cNvSpPr>
          <p:nvPr>
            <p:ph type="body" sz="quarter" idx="22"/>
          </p:nvPr>
        </p:nvSpPr>
        <p:spPr>
          <a:xfrm>
            <a:off x="9134174" y="1598576"/>
            <a:ext cx="2676082" cy="477500"/>
          </a:xfrm>
          <a:prstGeom prst="snip2DiagRect">
            <a:avLst/>
          </a:prstGeom>
          <a:solidFill>
            <a:schemeClr val="accent3"/>
          </a:solidFill>
        </p:spPr>
        <p:txBody>
          <a:bodyPr anchor="t">
            <a:spAutoFit/>
          </a:bodyPr>
          <a:lstStyle>
            <a:lvl1pPr marL="0" indent="0" algn="ctr">
              <a:buNone/>
              <a:tabLst/>
              <a:defRPr>
                <a:solidFill>
                  <a:schemeClr val="bg1"/>
                </a:solidFill>
                <a:latin typeface="+mn-lt"/>
              </a:defRPr>
            </a:lvl1pPr>
            <a:lvl2pPr>
              <a:buFont typeface="Arial" panose="020B0604020202020204" pitchFamily="34" charset="0"/>
              <a:buNone/>
              <a:defRPr/>
            </a:lvl2pPr>
            <a:lvl3pPr>
              <a:buNone/>
              <a:defRPr/>
            </a:lvl3pPr>
            <a:lvl4pPr>
              <a:buNone/>
              <a:defRPr/>
            </a:lvl4pPr>
            <a:lvl5pPr>
              <a:buNone/>
              <a:defRPr/>
            </a:lvl5pPr>
          </a:lstStyle>
          <a:p>
            <a:pPr lvl="0"/>
            <a:r>
              <a:rPr lang="en-US"/>
              <a:t>Click to edit</a:t>
            </a:r>
          </a:p>
        </p:txBody>
      </p:sp>
      <p:sp>
        <p:nvSpPr>
          <p:cNvPr id="21" name="Text Placeholder 2">
            <a:extLst>
              <a:ext uri="{FF2B5EF4-FFF2-40B4-BE49-F238E27FC236}">
                <a16:creationId xmlns:a16="http://schemas.microsoft.com/office/drawing/2014/main" id="{17AE11C7-E0E6-DB44-A405-51680107560B}"/>
              </a:ext>
            </a:extLst>
          </p:cNvPr>
          <p:cNvSpPr>
            <a:spLocks noGrp="1"/>
          </p:cNvSpPr>
          <p:nvPr>
            <p:ph type="body" sz="quarter" idx="31" hasCustomPrompt="1"/>
          </p:nvPr>
        </p:nvSpPr>
        <p:spPr>
          <a:xfrm>
            <a:off x="381744" y="2249487"/>
            <a:ext cx="2676082" cy="2359025"/>
          </a:xfrm>
          <a:prstGeom prst="rect">
            <a:avLst/>
          </a:prstGeom>
        </p:spPr>
        <p:txBody>
          <a:bodyPr/>
          <a:lstStyle>
            <a:lvl1pPr marL="11113" indent="0">
              <a:buFontTx/>
              <a:buNone/>
              <a:tabLst/>
              <a:defRPr sz="1600" b="1"/>
            </a:lvl1pPr>
            <a:lvl2pPr marL="0" indent="-173038">
              <a:buFont typeface="Arial" panose="020B0604020202020204" pitchFamily="34" charset="0"/>
              <a:buChar char="•"/>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Bullet goes here</a:t>
            </a:r>
          </a:p>
          <a:p>
            <a:pPr lvl="1"/>
            <a:r>
              <a:rPr lang="en-US" dirty="0"/>
              <a:t>Bullet goes here</a:t>
            </a:r>
          </a:p>
        </p:txBody>
      </p:sp>
      <p:sp>
        <p:nvSpPr>
          <p:cNvPr id="22" name="Text Placeholder 2">
            <a:extLst>
              <a:ext uri="{FF2B5EF4-FFF2-40B4-BE49-F238E27FC236}">
                <a16:creationId xmlns:a16="http://schemas.microsoft.com/office/drawing/2014/main" id="{63931AD5-65D7-EE47-9CF0-F83832A0E8FA}"/>
              </a:ext>
            </a:extLst>
          </p:cNvPr>
          <p:cNvSpPr>
            <a:spLocks noGrp="1"/>
          </p:cNvSpPr>
          <p:nvPr>
            <p:ph type="body" sz="quarter" idx="32" hasCustomPrompt="1"/>
          </p:nvPr>
        </p:nvSpPr>
        <p:spPr>
          <a:xfrm>
            <a:off x="9119667" y="2249487"/>
            <a:ext cx="2676082" cy="2359025"/>
          </a:xfrm>
          <a:prstGeom prst="rect">
            <a:avLst/>
          </a:prstGeom>
        </p:spPr>
        <p:txBody>
          <a:bodyPr/>
          <a:lstStyle>
            <a:lvl1pPr marL="0" indent="-173038">
              <a:buFontTx/>
              <a:buNone/>
              <a:tabLst/>
              <a:defRPr sz="1600" b="1"/>
            </a:lvl1pPr>
            <a:lvl2pPr marL="0" indent="-173038">
              <a:buFont typeface="Arial" panose="020B0604020202020204" pitchFamily="34" charset="0"/>
              <a:buChar char="•"/>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Bullet goes here</a:t>
            </a:r>
          </a:p>
          <a:p>
            <a:pPr lvl="1"/>
            <a:r>
              <a:rPr lang="en-US" dirty="0"/>
              <a:t>Bullet goes here</a:t>
            </a:r>
          </a:p>
        </p:txBody>
      </p:sp>
      <p:sp>
        <p:nvSpPr>
          <p:cNvPr id="23" name="Text Placeholder 2">
            <a:extLst>
              <a:ext uri="{FF2B5EF4-FFF2-40B4-BE49-F238E27FC236}">
                <a16:creationId xmlns:a16="http://schemas.microsoft.com/office/drawing/2014/main" id="{08C2A7B5-D42D-4D4D-B46C-4D50B7C134D2}"/>
              </a:ext>
            </a:extLst>
          </p:cNvPr>
          <p:cNvSpPr>
            <a:spLocks noGrp="1"/>
          </p:cNvSpPr>
          <p:nvPr>
            <p:ph type="body" sz="quarter" idx="33" hasCustomPrompt="1"/>
          </p:nvPr>
        </p:nvSpPr>
        <p:spPr>
          <a:xfrm>
            <a:off x="3294385" y="2249487"/>
            <a:ext cx="2676082" cy="2359025"/>
          </a:xfrm>
          <a:prstGeom prst="rect">
            <a:avLst/>
          </a:prstGeom>
        </p:spPr>
        <p:txBody>
          <a:bodyPr/>
          <a:lstStyle>
            <a:lvl1pPr marL="0" indent="-173038">
              <a:buFontTx/>
              <a:buNone/>
              <a:tabLst/>
              <a:defRPr sz="1600" b="1"/>
            </a:lvl1pPr>
            <a:lvl2pPr marL="0" indent="-173038">
              <a:buFont typeface="Arial" panose="020B0604020202020204" pitchFamily="34" charset="0"/>
              <a:buChar char="•"/>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Bullet goes here</a:t>
            </a:r>
          </a:p>
          <a:p>
            <a:pPr lvl="1"/>
            <a:r>
              <a:rPr lang="en-US" dirty="0"/>
              <a:t>Bullet goes here</a:t>
            </a:r>
          </a:p>
        </p:txBody>
      </p:sp>
      <p:sp>
        <p:nvSpPr>
          <p:cNvPr id="24" name="Text Placeholder 2">
            <a:extLst>
              <a:ext uri="{FF2B5EF4-FFF2-40B4-BE49-F238E27FC236}">
                <a16:creationId xmlns:a16="http://schemas.microsoft.com/office/drawing/2014/main" id="{4D94F360-1E9D-9246-8040-4D3D6AD071B9}"/>
              </a:ext>
            </a:extLst>
          </p:cNvPr>
          <p:cNvSpPr>
            <a:spLocks noGrp="1"/>
          </p:cNvSpPr>
          <p:nvPr>
            <p:ph type="body" sz="quarter" idx="34" hasCustomPrompt="1"/>
          </p:nvPr>
        </p:nvSpPr>
        <p:spPr>
          <a:xfrm>
            <a:off x="6207026" y="2249487"/>
            <a:ext cx="2676082" cy="2359025"/>
          </a:xfrm>
          <a:prstGeom prst="rect">
            <a:avLst/>
          </a:prstGeom>
        </p:spPr>
        <p:txBody>
          <a:bodyPr/>
          <a:lstStyle>
            <a:lvl1pPr marL="0" indent="-173038">
              <a:buFontTx/>
              <a:buNone/>
              <a:tabLst/>
              <a:defRPr sz="1600" b="1"/>
            </a:lvl1pPr>
            <a:lvl2pPr marL="0" indent="-173038">
              <a:buFont typeface="Arial" panose="020B0604020202020204" pitchFamily="34" charset="0"/>
              <a:buChar char="•"/>
              <a:tabLst/>
              <a:defRPr sz="1400"/>
            </a:lvl2pPr>
            <a:lvl3pPr>
              <a:buFont typeface="Arial" panose="020B0604020202020204" pitchFamily="34" charset="0"/>
              <a:buChar char="•"/>
              <a:defRPr sz="1600"/>
            </a:lvl3pPr>
            <a:lvl4pPr>
              <a:buFont typeface="Arial" panose="020B0604020202020204" pitchFamily="34" charset="0"/>
              <a:buChar char="•"/>
              <a:defRPr sz="1600"/>
            </a:lvl4pPr>
            <a:lvl5pPr>
              <a:buFont typeface="Arial" panose="020B0604020202020204" pitchFamily="34" charset="0"/>
              <a:buChar char="•"/>
              <a:defRPr sz="1600"/>
            </a:lvl5pPr>
          </a:lstStyle>
          <a:p>
            <a:pPr lvl="0"/>
            <a:r>
              <a:rPr lang="en-US" dirty="0"/>
              <a:t>Click to edit header</a:t>
            </a:r>
          </a:p>
          <a:p>
            <a:pPr lvl="1"/>
            <a:r>
              <a:rPr lang="en-US" dirty="0"/>
              <a:t>Bullet goes here</a:t>
            </a:r>
          </a:p>
          <a:p>
            <a:pPr lvl="1"/>
            <a:r>
              <a:rPr lang="en-US" dirty="0"/>
              <a:t>Bullet goes here</a:t>
            </a:r>
          </a:p>
        </p:txBody>
      </p:sp>
      <p:sp>
        <p:nvSpPr>
          <p:cNvPr id="25" name="Title 1">
            <a:extLst>
              <a:ext uri="{FF2B5EF4-FFF2-40B4-BE49-F238E27FC236}">
                <a16:creationId xmlns:a16="http://schemas.microsoft.com/office/drawing/2014/main" id="{95B5D154-4C4B-A34F-9EA6-C65B7E3D29B1}"/>
              </a:ext>
            </a:extLst>
          </p:cNvPr>
          <p:cNvSpPr>
            <a:spLocks noGrp="1"/>
          </p:cNvSpPr>
          <p:nvPr>
            <p:ph type="title" hasCustomPrompt="1"/>
          </p:nvPr>
        </p:nvSpPr>
        <p:spPr>
          <a:xfrm>
            <a:off x="381744" y="329761"/>
            <a:ext cx="11428510" cy="515526"/>
          </a:xfrm>
          <a:prstGeom prst="rect">
            <a:avLst/>
          </a:prstGeom>
        </p:spPr>
        <p:txBody>
          <a:bodyPr anchor="t">
            <a:spAutoFit/>
          </a:bodyPr>
          <a:lstStyle>
            <a:lvl1pPr algn="ctr">
              <a:lnSpc>
                <a:spcPts val="3300"/>
              </a:lnSpc>
              <a:defRPr>
                <a:latin typeface="+mn-lt"/>
              </a:defRPr>
            </a:lvl1pPr>
          </a:lstStyle>
          <a:p>
            <a:r>
              <a:rPr lang="en-US" dirty="0"/>
              <a:t>Click to edit title</a:t>
            </a:r>
          </a:p>
        </p:txBody>
      </p:sp>
      <p:sp>
        <p:nvSpPr>
          <p:cNvPr id="26" name="Text Placeholder 6">
            <a:extLst>
              <a:ext uri="{FF2B5EF4-FFF2-40B4-BE49-F238E27FC236}">
                <a16:creationId xmlns:a16="http://schemas.microsoft.com/office/drawing/2014/main" id="{BF17B926-2A46-1D43-87C8-96E615B1A7CA}"/>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gn="ctr">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93748619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martArt Layou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5C26231-A7A6-4242-ABCB-B6A650B928A1}"/>
              </a:ext>
            </a:extLst>
          </p:cNvPr>
          <p:cNvSpPr>
            <a:spLocks noGrp="1"/>
          </p:cNvSpPr>
          <p:nvPr>
            <p:ph type="title" hasCustomPrompt="1"/>
          </p:nvPr>
        </p:nvSpPr>
        <p:spPr>
          <a:xfrm>
            <a:off x="381744" y="329761"/>
            <a:ext cx="11428510" cy="515526"/>
          </a:xfrm>
          <a:prstGeom prst="rect">
            <a:avLst/>
          </a:prstGeom>
        </p:spPr>
        <p:txBody>
          <a:bodyPr anchor="t">
            <a:spAutoFit/>
          </a:bodyPr>
          <a:lstStyle>
            <a:lvl1pPr algn="ctr">
              <a:lnSpc>
                <a:spcPts val="3300"/>
              </a:lnSpc>
              <a:defRPr>
                <a:latin typeface="+mn-lt"/>
              </a:defRPr>
            </a:lvl1pPr>
          </a:lstStyle>
          <a:p>
            <a:r>
              <a:rPr lang="en-US" dirty="0"/>
              <a:t>Click to edit title</a:t>
            </a:r>
          </a:p>
        </p:txBody>
      </p:sp>
      <p:sp>
        <p:nvSpPr>
          <p:cNvPr id="12" name="Text Placeholder 6">
            <a:extLst>
              <a:ext uri="{FF2B5EF4-FFF2-40B4-BE49-F238E27FC236}">
                <a16:creationId xmlns:a16="http://schemas.microsoft.com/office/drawing/2014/main" id="{3B51A234-D968-764F-A5AC-E511B102A4E6}"/>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gn="ctr">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410953281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B8861DD3-D5B0-3A41-902C-85DBDF4B0BE3}"/>
              </a:ext>
            </a:extLst>
          </p:cNvPr>
          <p:cNvSpPr>
            <a:spLocks noGrp="1"/>
          </p:cNvSpPr>
          <p:nvPr>
            <p:ph type="chart" sz="quarter" idx="11"/>
          </p:nvPr>
        </p:nvSpPr>
        <p:spPr>
          <a:xfrm>
            <a:off x="384048" y="1499616"/>
            <a:ext cx="11430000" cy="4572000"/>
          </a:xfrm>
          <a:prstGeom prst="rect">
            <a:avLst/>
          </a:prstGeom>
        </p:spPr>
        <p:txBody>
          <a:bodyPr anchor="ctr"/>
          <a:lstStyle>
            <a:lvl1pPr algn="ctr">
              <a:buFontTx/>
              <a:buNone/>
              <a:defRPr/>
            </a:lvl1pPr>
          </a:lstStyle>
          <a:p>
            <a:endParaRPr lang="en-US" dirty="0"/>
          </a:p>
        </p:txBody>
      </p:sp>
      <p:sp>
        <p:nvSpPr>
          <p:cNvPr id="11" name="Title 1">
            <a:extLst>
              <a:ext uri="{FF2B5EF4-FFF2-40B4-BE49-F238E27FC236}">
                <a16:creationId xmlns:a16="http://schemas.microsoft.com/office/drawing/2014/main" id="{E5C26231-A7A6-4242-ABCB-B6A650B928A1}"/>
              </a:ext>
            </a:extLst>
          </p:cNvPr>
          <p:cNvSpPr>
            <a:spLocks noGrp="1"/>
          </p:cNvSpPr>
          <p:nvPr>
            <p:ph type="title" hasCustomPrompt="1"/>
          </p:nvPr>
        </p:nvSpPr>
        <p:spPr>
          <a:xfrm>
            <a:off x="381744" y="329761"/>
            <a:ext cx="11428510" cy="515526"/>
          </a:xfrm>
          <a:prstGeom prst="rect">
            <a:avLst/>
          </a:prstGeom>
        </p:spPr>
        <p:txBody>
          <a:bodyPr anchor="t">
            <a:spAutoFit/>
          </a:bodyPr>
          <a:lstStyle>
            <a:lvl1pPr algn="ctr">
              <a:lnSpc>
                <a:spcPts val="3300"/>
              </a:lnSpc>
              <a:defRPr>
                <a:latin typeface="+mn-lt"/>
              </a:defRPr>
            </a:lvl1pPr>
          </a:lstStyle>
          <a:p>
            <a:r>
              <a:rPr lang="en-US" dirty="0"/>
              <a:t>Click to edit title</a:t>
            </a:r>
          </a:p>
        </p:txBody>
      </p:sp>
      <p:sp>
        <p:nvSpPr>
          <p:cNvPr id="12" name="Text Placeholder 6">
            <a:extLst>
              <a:ext uri="{FF2B5EF4-FFF2-40B4-BE49-F238E27FC236}">
                <a16:creationId xmlns:a16="http://schemas.microsoft.com/office/drawing/2014/main" id="{3B51A234-D968-764F-A5AC-E511B102A4E6}"/>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gn="ctr">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83307795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2CC43DE6-E12C-3145-92D3-3EE484216D50}"/>
              </a:ext>
            </a:extLst>
          </p:cNvPr>
          <p:cNvSpPr>
            <a:spLocks noGrp="1"/>
          </p:cNvSpPr>
          <p:nvPr>
            <p:ph type="tbl" sz="quarter" idx="12"/>
          </p:nvPr>
        </p:nvSpPr>
        <p:spPr>
          <a:xfrm>
            <a:off x="390832" y="1499616"/>
            <a:ext cx="11430000" cy="4572000"/>
          </a:xfrm>
          <a:prstGeom prst="rect">
            <a:avLst/>
          </a:prstGeom>
        </p:spPr>
        <p:txBody>
          <a:bodyPr anchor="ctr"/>
          <a:lstStyle>
            <a:lvl1pPr algn="ctr">
              <a:buFontTx/>
              <a:buNone/>
              <a:defRPr/>
            </a:lvl1pPr>
          </a:lstStyle>
          <a:p>
            <a:endParaRPr lang="en-US" dirty="0"/>
          </a:p>
        </p:txBody>
      </p:sp>
      <p:sp>
        <p:nvSpPr>
          <p:cNvPr id="10" name="Title 1">
            <a:extLst>
              <a:ext uri="{FF2B5EF4-FFF2-40B4-BE49-F238E27FC236}">
                <a16:creationId xmlns:a16="http://schemas.microsoft.com/office/drawing/2014/main" id="{BF6E3E50-9F5E-F34C-AF53-1ECEB1E10973}"/>
              </a:ext>
            </a:extLst>
          </p:cNvPr>
          <p:cNvSpPr>
            <a:spLocks noGrp="1"/>
          </p:cNvSpPr>
          <p:nvPr>
            <p:ph type="title" hasCustomPrompt="1"/>
          </p:nvPr>
        </p:nvSpPr>
        <p:spPr>
          <a:xfrm>
            <a:off x="381744" y="329761"/>
            <a:ext cx="11428510" cy="515526"/>
          </a:xfrm>
          <a:prstGeom prst="rect">
            <a:avLst/>
          </a:prstGeom>
        </p:spPr>
        <p:txBody>
          <a:bodyPr anchor="t">
            <a:spAutoFit/>
          </a:bodyPr>
          <a:lstStyle>
            <a:lvl1pPr algn="ctr">
              <a:lnSpc>
                <a:spcPts val="3300"/>
              </a:lnSpc>
              <a:defRPr>
                <a:latin typeface="+mn-lt"/>
              </a:defRPr>
            </a:lvl1pPr>
          </a:lstStyle>
          <a:p>
            <a:r>
              <a:rPr lang="en-US" dirty="0"/>
              <a:t>Click to edit title</a:t>
            </a:r>
          </a:p>
        </p:txBody>
      </p:sp>
      <p:sp>
        <p:nvSpPr>
          <p:cNvPr id="11" name="Text Placeholder 6">
            <a:extLst>
              <a:ext uri="{FF2B5EF4-FFF2-40B4-BE49-F238E27FC236}">
                <a16:creationId xmlns:a16="http://schemas.microsoft.com/office/drawing/2014/main" id="{B0C3251F-18EA-C649-AEC3-19A956F192E5}"/>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gn="ctr">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00076142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9" name="Picture Placeholder 30">
            <a:extLst>
              <a:ext uri="{FF2B5EF4-FFF2-40B4-BE49-F238E27FC236}">
                <a16:creationId xmlns:a16="http://schemas.microsoft.com/office/drawing/2014/main" id="{4B24F867-E3AF-1244-9B1C-A8A4B8813A22}"/>
              </a:ext>
            </a:extLst>
          </p:cNvPr>
          <p:cNvSpPr>
            <a:spLocks noGrp="1"/>
          </p:cNvSpPr>
          <p:nvPr>
            <p:ph type="pic" sz="quarter" idx="14"/>
          </p:nvPr>
        </p:nvSpPr>
        <p:spPr>
          <a:xfrm>
            <a:off x="7713133" y="0"/>
            <a:ext cx="4481849" cy="6858000"/>
          </a:xfrm>
          <a:custGeom>
            <a:avLst/>
            <a:gdLst>
              <a:gd name="connsiteX0" fmla="*/ 0 w 4481849"/>
              <a:gd name="connsiteY0" fmla="*/ 0 h 6858000"/>
              <a:gd name="connsiteX1" fmla="*/ 4481849 w 4481849"/>
              <a:gd name="connsiteY1" fmla="*/ 0 h 6858000"/>
              <a:gd name="connsiteX2" fmla="*/ 4481849 w 4481849"/>
              <a:gd name="connsiteY2" fmla="*/ 6858000 h 6858000"/>
              <a:gd name="connsiteX3" fmla="*/ 0 w 4481849"/>
              <a:gd name="connsiteY3" fmla="*/ 6858000 h 6858000"/>
              <a:gd name="connsiteX4" fmla="*/ 1844710 w 4481849"/>
              <a:gd name="connsiteY4" fmla="*/ 5011547 h 6858000"/>
              <a:gd name="connsiteX5" fmla="*/ 1951289 w 4481849"/>
              <a:gd name="connsiteY5" fmla="*/ 4753928 h 6858000"/>
              <a:gd name="connsiteX6" fmla="*/ 1951289 w 4481849"/>
              <a:gd name="connsiteY6" fmla="*/ 2104073 h 6858000"/>
              <a:gd name="connsiteX7" fmla="*/ 1844710 w 4481849"/>
              <a:gd name="connsiteY7" fmla="*/ 18464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1849" h="6858000">
                <a:moveTo>
                  <a:pt x="0" y="0"/>
                </a:moveTo>
                <a:lnTo>
                  <a:pt x="4481849" y="0"/>
                </a:lnTo>
                <a:lnTo>
                  <a:pt x="4481849" y="6858000"/>
                </a:lnTo>
                <a:lnTo>
                  <a:pt x="0" y="6858000"/>
                </a:lnTo>
                <a:lnTo>
                  <a:pt x="1844710" y="5011547"/>
                </a:lnTo>
                <a:cubicBezTo>
                  <a:pt x="1912965" y="4943221"/>
                  <a:pt x="1951308" y="4850550"/>
                  <a:pt x="1951289" y="4753928"/>
                </a:cubicBezTo>
                <a:lnTo>
                  <a:pt x="1951289" y="2104073"/>
                </a:lnTo>
                <a:cubicBezTo>
                  <a:pt x="1951308" y="2007451"/>
                  <a:pt x="1912965" y="1914779"/>
                  <a:pt x="1844710" y="1846453"/>
                </a:cubicBezTo>
                <a:close/>
              </a:path>
            </a:pathLst>
          </a:custGeom>
          <a:solidFill>
            <a:schemeClr val="tx2"/>
          </a:solidFill>
          <a:effectLst>
            <a:innerShdw blurRad="190500" dist="50800" dir="10800000">
              <a:prstClr val="black">
                <a:alpha val="20000"/>
              </a:prstClr>
            </a:innerShdw>
          </a:effectLst>
        </p:spPr>
        <p:txBody>
          <a:bodyPr wrap="square" anchor="ctr">
            <a:noAutofit/>
          </a:bodyPr>
          <a:lstStyle>
            <a:lvl1pPr algn="ctr">
              <a:buNone/>
              <a:defRPr>
                <a:latin typeface="+mj-lt"/>
              </a:defRPr>
            </a:lvl1pPr>
          </a:lstStyle>
          <a:p>
            <a:r>
              <a:rPr lang="en-US"/>
              <a:t>Click icon to add picture</a:t>
            </a:r>
            <a:endParaRPr lang="en-US" dirty="0"/>
          </a:p>
        </p:txBody>
      </p:sp>
      <p:sp>
        <p:nvSpPr>
          <p:cNvPr id="10" name="Title 17">
            <a:extLst>
              <a:ext uri="{FF2B5EF4-FFF2-40B4-BE49-F238E27FC236}">
                <a16:creationId xmlns:a16="http://schemas.microsoft.com/office/drawing/2014/main" id="{750781AC-8D27-C34B-8A9D-A132E03A88D0}"/>
              </a:ext>
            </a:extLst>
          </p:cNvPr>
          <p:cNvSpPr>
            <a:spLocks noGrp="1"/>
          </p:cNvSpPr>
          <p:nvPr>
            <p:ph type="title" hasCustomPrompt="1"/>
          </p:nvPr>
        </p:nvSpPr>
        <p:spPr>
          <a:xfrm>
            <a:off x="2801708" y="2399399"/>
            <a:ext cx="6588584" cy="1374735"/>
          </a:xfrm>
          <a:prstGeom prst="rect">
            <a:avLst/>
          </a:prstGeom>
        </p:spPr>
        <p:txBody>
          <a:bodyPr anchor="ctr">
            <a:spAutoFit/>
          </a:bodyPr>
          <a:lstStyle>
            <a:lvl1pPr algn="ctr">
              <a:lnSpc>
                <a:spcPts val="4999"/>
              </a:lnSpc>
              <a:defRPr sz="4999">
                <a:solidFill>
                  <a:schemeClr val="tx1"/>
                </a:solidFill>
                <a:latin typeface="+mj-lt"/>
              </a:defRPr>
            </a:lvl1pPr>
          </a:lstStyle>
          <a:p>
            <a:r>
              <a:rPr lang="en-US" dirty="0"/>
              <a:t>Click to edit title, keep in sentence case</a:t>
            </a:r>
          </a:p>
        </p:txBody>
      </p:sp>
      <p:sp>
        <p:nvSpPr>
          <p:cNvPr id="12" name="Text Placeholder 11">
            <a:extLst>
              <a:ext uri="{FF2B5EF4-FFF2-40B4-BE49-F238E27FC236}">
                <a16:creationId xmlns:a16="http://schemas.microsoft.com/office/drawing/2014/main" id="{B5E02DBC-652E-C143-AAEC-007B19BF7B05}"/>
              </a:ext>
            </a:extLst>
          </p:cNvPr>
          <p:cNvSpPr>
            <a:spLocks noGrp="1"/>
          </p:cNvSpPr>
          <p:nvPr>
            <p:ph type="body" sz="quarter" idx="10" hasCustomPrompt="1"/>
          </p:nvPr>
        </p:nvSpPr>
        <p:spPr>
          <a:xfrm>
            <a:off x="2801708" y="4221405"/>
            <a:ext cx="6588584" cy="307777"/>
          </a:xfrm>
          <a:prstGeom prst="rect">
            <a:avLst/>
          </a:prstGeom>
        </p:spPr>
        <p:txBody>
          <a:bodyPr anchor="t">
            <a:spAutoFit/>
          </a:bodyPr>
          <a:lstStyle>
            <a:lvl1pPr marL="0" marR="0" indent="0" algn="ctr" defTabSz="457109" rtl="0" eaLnBrk="1" fontAlgn="base" latinLnBrk="0" hangingPunct="1">
              <a:lnSpc>
                <a:spcPct val="100000"/>
              </a:lnSpc>
              <a:spcBef>
                <a:spcPts val="0"/>
              </a:spcBef>
              <a:spcAft>
                <a:spcPts val="800"/>
              </a:spcAft>
              <a:buClr>
                <a:srgbClr val="BB2332"/>
              </a:buClr>
              <a:buSzTx/>
              <a:buFont typeface="Wingdings" charset="2"/>
              <a:buNone/>
              <a:tabLst/>
              <a:defRPr lang="en-US" sz="1400" baseline="0" dirty="0">
                <a:solidFill>
                  <a:schemeClr val="tx1"/>
                </a:solidFill>
                <a:latin typeface="+mj-lt"/>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FIRST LASTNAME  •  TITLE GOES HERE  •  XX•XX•XX</a:t>
            </a:r>
          </a:p>
        </p:txBody>
      </p:sp>
      <p:pic>
        <p:nvPicPr>
          <p:cNvPr id="13" name="Picture 12">
            <a:extLst>
              <a:ext uri="{FF2B5EF4-FFF2-40B4-BE49-F238E27FC236}">
                <a16:creationId xmlns:a16="http://schemas.microsoft.com/office/drawing/2014/main" id="{0E0F6365-66E6-C84E-B49D-5D3E5FC844F3}"/>
              </a:ext>
            </a:extLst>
          </p:cNvPr>
          <p:cNvPicPr>
            <a:picLocks noChangeAspect="1"/>
          </p:cNvPicPr>
          <p:nvPr userDrawn="1"/>
        </p:nvPicPr>
        <p:blipFill>
          <a:blip r:embed="rId2"/>
          <a:srcRect/>
          <a:stretch/>
        </p:blipFill>
        <p:spPr>
          <a:xfrm>
            <a:off x="4696946" y="883367"/>
            <a:ext cx="2798108" cy="951357"/>
          </a:xfrm>
          <a:prstGeom prst="rect">
            <a:avLst/>
          </a:prstGeom>
        </p:spPr>
      </p:pic>
      <p:pic>
        <p:nvPicPr>
          <p:cNvPr id="14" name="Picture 13">
            <a:extLst>
              <a:ext uri="{FF2B5EF4-FFF2-40B4-BE49-F238E27FC236}">
                <a16:creationId xmlns:a16="http://schemas.microsoft.com/office/drawing/2014/main" id="{CA5DC384-2F4B-9C4E-9530-04D37B9A3289}"/>
              </a:ext>
            </a:extLst>
          </p:cNvPr>
          <p:cNvPicPr>
            <a:picLocks noChangeAspect="1"/>
          </p:cNvPicPr>
          <p:nvPr userDrawn="1"/>
        </p:nvPicPr>
        <p:blipFill>
          <a:blip r:embed="rId3"/>
          <a:stretch>
            <a:fillRect/>
          </a:stretch>
        </p:blipFill>
        <p:spPr>
          <a:xfrm>
            <a:off x="4273989" y="5697521"/>
            <a:ext cx="3644022" cy="277112"/>
          </a:xfrm>
          <a:prstGeom prst="rect">
            <a:avLst/>
          </a:prstGeom>
        </p:spPr>
      </p:pic>
      <p:sp>
        <p:nvSpPr>
          <p:cNvPr id="15" name="Picture Placeholder 11">
            <a:extLst>
              <a:ext uri="{FF2B5EF4-FFF2-40B4-BE49-F238E27FC236}">
                <a16:creationId xmlns:a16="http://schemas.microsoft.com/office/drawing/2014/main" id="{CBB80F28-8729-DE41-8583-5F026A0175FC}"/>
              </a:ext>
            </a:extLst>
          </p:cNvPr>
          <p:cNvSpPr>
            <a:spLocks noGrp="1"/>
          </p:cNvSpPr>
          <p:nvPr>
            <p:ph type="pic" sz="quarter" idx="15"/>
          </p:nvPr>
        </p:nvSpPr>
        <p:spPr>
          <a:xfrm>
            <a:off x="-2981" y="0"/>
            <a:ext cx="4481849" cy="6858000"/>
          </a:xfrm>
          <a:custGeom>
            <a:avLst/>
            <a:gdLst>
              <a:gd name="connsiteX0" fmla="*/ 0 w 4481849"/>
              <a:gd name="connsiteY0" fmla="*/ 0 h 6858000"/>
              <a:gd name="connsiteX1" fmla="*/ 4481849 w 4481849"/>
              <a:gd name="connsiteY1" fmla="*/ 0 h 6858000"/>
              <a:gd name="connsiteX2" fmla="*/ 2637203 w 4481849"/>
              <a:gd name="connsiteY2" fmla="*/ 1846453 h 6858000"/>
              <a:gd name="connsiteX3" fmla="*/ 2530560 w 4481849"/>
              <a:gd name="connsiteY3" fmla="*/ 2104073 h 6858000"/>
              <a:gd name="connsiteX4" fmla="*/ 2530560 w 4481849"/>
              <a:gd name="connsiteY4" fmla="*/ 4753928 h 6858000"/>
              <a:gd name="connsiteX5" fmla="*/ 2637203 w 4481849"/>
              <a:gd name="connsiteY5" fmla="*/ 5011547 h 6858000"/>
              <a:gd name="connsiteX6" fmla="*/ 4481849 w 4481849"/>
              <a:gd name="connsiteY6" fmla="*/ 6858000 h 6858000"/>
              <a:gd name="connsiteX7" fmla="*/ 2126257 w 4481849"/>
              <a:gd name="connsiteY7" fmla="*/ 6858000 h 6858000"/>
              <a:gd name="connsiteX8" fmla="*/ 1641131 w 4481849"/>
              <a:gd name="connsiteY8" fmla="*/ 6372479 h 6858000"/>
              <a:gd name="connsiteX9" fmla="*/ 1464260 w 4481849"/>
              <a:gd name="connsiteY9" fmla="*/ 6299200 h 6858000"/>
              <a:gd name="connsiteX10" fmla="*/ 0 w 4481849"/>
              <a:gd name="connsiteY10" fmla="*/ 6299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1849" h="6858000">
                <a:moveTo>
                  <a:pt x="0" y="0"/>
                </a:moveTo>
                <a:lnTo>
                  <a:pt x="4481849" y="0"/>
                </a:lnTo>
                <a:lnTo>
                  <a:pt x="2637203" y="1846453"/>
                </a:lnTo>
                <a:cubicBezTo>
                  <a:pt x="2568927" y="1914771"/>
                  <a:pt x="2530566" y="2007441"/>
                  <a:pt x="2530560" y="2104073"/>
                </a:cubicBezTo>
                <a:lnTo>
                  <a:pt x="2530560" y="4753928"/>
                </a:lnTo>
                <a:cubicBezTo>
                  <a:pt x="2530566" y="4850559"/>
                  <a:pt x="2568927" y="4943230"/>
                  <a:pt x="2637203" y="5011547"/>
                </a:cubicBezTo>
                <a:lnTo>
                  <a:pt x="4481849" y="6858000"/>
                </a:lnTo>
                <a:lnTo>
                  <a:pt x="2126257" y="6858000"/>
                </a:lnTo>
                <a:lnTo>
                  <a:pt x="1641131" y="6372479"/>
                </a:lnTo>
                <a:cubicBezTo>
                  <a:pt x="1594208" y="6325552"/>
                  <a:pt x="1530590" y="6299194"/>
                  <a:pt x="1464260" y="6299200"/>
                </a:cubicBezTo>
                <a:lnTo>
                  <a:pt x="0" y="6299200"/>
                </a:lnTo>
                <a:close/>
              </a:path>
            </a:pathLst>
          </a:custGeom>
          <a:solidFill>
            <a:schemeClr val="tx2"/>
          </a:solidFill>
          <a:effectLst>
            <a:innerShdw blurRad="190500" dist="50800">
              <a:prstClr val="black">
                <a:alpha val="20000"/>
              </a:prstClr>
            </a:innerShdw>
          </a:effectLst>
        </p:spPr>
        <p:txBody>
          <a:bodyPr wrap="square" anchor="ctr">
            <a:noAutofit/>
          </a:bodyPr>
          <a:lstStyle>
            <a:lvl1pPr algn="ctr">
              <a:buFontTx/>
              <a:buNone/>
              <a:defRPr/>
            </a:lvl1pPr>
          </a:lstStyle>
          <a:p>
            <a:r>
              <a:rPr lang="en-US"/>
              <a:t>Click icon to add picture</a:t>
            </a:r>
          </a:p>
        </p:txBody>
      </p:sp>
    </p:spTree>
    <p:extLst>
      <p:ext uri="{BB962C8B-B14F-4D97-AF65-F5344CB8AC3E}">
        <p14:creationId xmlns:p14="http://schemas.microsoft.com/office/powerpoint/2010/main" val="3825881807"/>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ed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E3A4626-4644-4A43-A564-F882EFE85D99}"/>
              </a:ext>
            </a:extLst>
          </p:cNvPr>
          <p:cNvSpPr>
            <a:spLocks noGrp="1"/>
          </p:cNvSpPr>
          <p:nvPr>
            <p:ph type="title" hasCustomPrompt="1"/>
          </p:nvPr>
        </p:nvSpPr>
        <p:spPr>
          <a:xfrm>
            <a:off x="381744" y="329761"/>
            <a:ext cx="11428510" cy="515526"/>
          </a:xfrm>
          <a:prstGeom prst="rect">
            <a:avLst/>
          </a:prstGeom>
        </p:spPr>
        <p:txBody>
          <a:bodyPr anchor="t">
            <a:spAutoFit/>
          </a:bodyPr>
          <a:lstStyle>
            <a:lvl1pPr algn="ctr">
              <a:lnSpc>
                <a:spcPts val="3300"/>
              </a:lnSpc>
              <a:defRPr>
                <a:latin typeface="+mn-lt"/>
              </a:defRPr>
            </a:lvl1pPr>
          </a:lstStyle>
          <a:p>
            <a:r>
              <a:rPr lang="en-US" dirty="0"/>
              <a:t>Click to edit title</a:t>
            </a:r>
          </a:p>
        </p:txBody>
      </p:sp>
      <p:sp>
        <p:nvSpPr>
          <p:cNvPr id="10" name="Text Placeholder 6">
            <a:extLst>
              <a:ext uri="{FF2B5EF4-FFF2-40B4-BE49-F238E27FC236}">
                <a16:creationId xmlns:a16="http://schemas.microsoft.com/office/drawing/2014/main" id="{1E69A4A6-9519-FE4C-9D14-221E800409FC}"/>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gn="ctr">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414332537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B8861DD3-D5B0-3A41-902C-85DBDF4B0BE3}"/>
              </a:ext>
            </a:extLst>
          </p:cNvPr>
          <p:cNvSpPr>
            <a:spLocks noGrp="1"/>
          </p:cNvSpPr>
          <p:nvPr>
            <p:ph type="chart" sz="quarter" idx="11"/>
          </p:nvPr>
        </p:nvSpPr>
        <p:spPr>
          <a:xfrm>
            <a:off x="384048" y="1499616"/>
            <a:ext cx="11430000" cy="4572000"/>
          </a:xfrm>
          <a:prstGeom prst="rect">
            <a:avLst/>
          </a:prstGeom>
        </p:spPr>
        <p:txBody>
          <a:bodyPr anchor="ctr"/>
          <a:lstStyle>
            <a:lvl1pPr algn="ctr">
              <a:buFontTx/>
              <a:buNone/>
              <a:defRPr/>
            </a:lvl1pPr>
          </a:lstStyle>
          <a:p>
            <a:endParaRPr lang="en-US" dirty="0"/>
          </a:p>
        </p:txBody>
      </p:sp>
      <p:sp>
        <p:nvSpPr>
          <p:cNvPr id="10" name="Title 1">
            <a:extLst>
              <a:ext uri="{FF2B5EF4-FFF2-40B4-BE49-F238E27FC236}">
                <a16:creationId xmlns:a16="http://schemas.microsoft.com/office/drawing/2014/main" id="{8A255E12-1EE6-B740-AD73-B2093273EAC5}"/>
              </a:ext>
            </a:extLst>
          </p:cNvPr>
          <p:cNvSpPr>
            <a:spLocks noGrp="1"/>
          </p:cNvSpPr>
          <p:nvPr>
            <p:ph type="title" hasCustomPrompt="1"/>
          </p:nvPr>
        </p:nvSpPr>
        <p:spPr>
          <a:xfrm>
            <a:off x="381744" y="329761"/>
            <a:ext cx="11428510" cy="515526"/>
          </a:xfrm>
          <a:prstGeom prst="rect">
            <a:avLst/>
          </a:prstGeom>
        </p:spPr>
        <p:txBody>
          <a:bodyPr anchor="t">
            <a:spAutoFit/>
          </a:bodyPr>
          <a:lstStyle>
            <a:lvl1pPr algn="ctr">
              <a:lnSpc>
                <a:spcPts val="3300"/>
              </a:lnSpc>
              <a:defRPr>
                <a:latin typeface="+mn-lt"/>
              </a:defRPr>
            </a:lvl1pPr>
          </a:lstStyle>
          <a:p>
            <a:r>
              <a:rPr lang="en-US" dirty="0"/>
              <a:t>Click to edit title</a:t>
            </a:r>
          </a:p>
        </p:txBody>
      </p:sp>
      <p:sp>
        <p:nvSpPr>
          <p:cNvPr id="11" name="Text Placeholder 6">
            <a:extLst>
              <a:ext uri="{FF2B5EF4-FFF2-40B4-BE49-F238E27FC236}">
                <a16:creationId xmlns:a16="http://schemas.microsoft.com/office/drawing/2014/main" id="{629F2000-1870-A947-B583-30BDF6917D20}"/>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gn="ctr">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77998134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1">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FB7579-3CF5-C74C-BE17-D40E83601C1D}"/>
              </a:ext>
            </a:extLst>
          </p:cNvPr>
          <p:cNvPicPr>
            <a:picLocks noChangeAspect="1"/>
          </p:cNvPicPr>
          <p:nvPr userDrawn="1"/>
        </p:nvPicPr>
        <p:blipFill>
          <a:blip r:embed="rId3"/>
          <a:stretch>
            <a:fillRect/>
          </a:stretch>
        </p:blipFill>
        <p:spPr>
          <a:xfrm>
            <a:off x="-624605" y="519996"/>
            <a:ext cx="13103997" cy="5102851"/>
          </a:xfrm>
          <a:prstGeom prst="rect">
            <a:avLst/>
          </a:prstGeom>
        </p:spPr>
      </p:pic>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4" cstate="screen">
            <a:biLevel thresh="2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4" name="Text Placeholder 16">
            <a:extLst>
              <a:ext uri="{FF2B5EF4-FFF2-40B4-BE49-F238E27FC236}">
                <a16:creationId xmlns:a16="http://schemas.microsoft.com/office/drawing/2014/main" id="{5DF60730-273E-7F4B-B665-E3797E8AB25A}"/>
              </a:ext>
            </a:extLst>
          </p:cNvPr>
          <p:cNvSpPr>
            <a:spLocks noGrp="1"/>
          </p:cNvSpPr>
          <p:nvPr>
            <p:ph type="body" sz="quarter" idx="10" hasCustomPrompt="1"/>
          </p:nvPr>
        </p:nvSpPr>
        <p:spPr>
          <a:xfrm>
            <a:off x="5193116" y="2805753"/>
            <a:ext cx="6617141" cy="1246495"/>
          </a:xfrm>
          <a:prstGeom prst="rect">
            <a:avLst/>
          </a:prstGeom>
        </p:spPr>
        <p:txBody>
          <a:bodyPr anchor="ctr">
            <a:spAutoFit/>
          </a:bodyPr>
          <a:lstStyle>
            <a:lvl1pPr marL="0" indent="0">
              <a:lnSpc>
                <a:spcPts val="4500"/>
              </a:lnSpc>
              <a:buNone/>
              <a:defRPr sz="3999" b="0">
                <a:solidFill>
                  <a:schemeClr val="bg1"/>
                </a:solidFill>
                <a:latin typeface="+mj-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260637588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2">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FB7579-3CF5-C74C-BE17-D40E83601C1D}"/>
              </a:ext>
            </a:extLst>
          </p:cNvPr>
          <p:cNvPicPr>
            <a:picLocks noChangeAspect="1"/>
          </p:cNvPicPr>
          <p:nvPr userDrawn="1"/>
        </p:nvPicPr>
        <p:blipFill>
          <a:blip r:embed="rId3"/>
          <a:stretch>
            <a:fillRect/>
          </a:stretch>
        </p:blipFill>
        <p:spPr>
          <a:xfrm rot="10800000">
            <a:off x="-526283" y="991945"/>
            <a:ext cx="13103997" cy="5102851"/>
          </a:xfrm>
          <a:prstGeom prst="rect">
            <a:avLst/>
          </a:prstGeom>
        </p:spPr>
      </p:pic>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4" cstate="screen">
            <a:biLevel thresh="2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8317737" y="3071422"/>
            <a:ext cx="3082174" cy="713804"/>
          </a:xfrm>
          <a:prstGeom prst="rect">
            <a:avLst/>
          </a:prstGeom>
        </p:spPr>
      </p:pic>
      <p:sp>
        <p:nvSpPr>
          <p:cNvPr id="4" name="Text Placeholder 16">
            <a:extLst>
              <a:ext uri="{FF2B5EF4-FFF2-40B4-BE49-F238E27FC236}">
                <a16:creationId xmlns:a16="http://schemas.microsoft.com/office/drawing/2014/main" id="{5DF60730-273E-7F4B-B665-E3797E8AB25A}"/>
              </a:ext>
            </a:extLst>
          </p:cNvPr>
          <p:cNvSpPr>
            <a:spLocks noGrp="1"/>
          </p:cNvSpPr>
          <p:nvPr>
            <p:ph type="body" sz="quarter" idx="10" hasCustomPrompt="1"/>
          </p:nvPr>
        </p:nvSpPr>
        <p:spPr>
          <a:xfrm>
            <a:off x="621116" y="2763363"/>
            <a:ext cx="6617141" cy="1246495"/>
          </a:xfrm>
          <a:prstGeom prst="rect">
            <a:avLst/>
          </a:prstGeom>
        </p:spPr>
        <p:txBody>
          <a:bodyPr anchor="ctr">
            <a:spAutoFit/>
          </a:bodyPr>
          <a:lstStyle>
            <a:lvl1pPr marL="0" indent="0">
              <a:lnSpc>
                <a:spcPts val="4500"/>
              </a:lnSpc>
              <a:buNone/>
              <a:defRPr sz="3999" b="0">
                <a:solidFill>
                  <a:schemeClr val="bg1"/>
                </a:solidFill>
                <a:latin typeface="+mj-lt"/>
              </a:defRPr>
            </a:lvl1pPr>
            <a:lvl2pPr marL="768178" indent="0">
              <a:buNone/>
              <a:defRPr/>
            </a:lvl2pPr>
            <a:lvl3pPr marL="1377641" indent="0">
              <a:buNone/>
              <a:defRPr/>
            </a:lvl3pPr>
            <a:lvl4pPr marL="1828389" indent="0">
              <a:buNone/>
              <a:defRPr/>
            </a:lvl4pPr>
            <a:lvl5pPr marL="2437851" indent="0">
              <a:buNone/>
              <a:defRPr/>
            </a:lvl5pPr>
          </a:lstStyle>
          <a:p>
            <a:pPr lvl="0"/>
            <a:r>
              <a:rPr lang="en-US"/>
              <a:t>Divider slide title goes here on one or two lines of text</a:t>
            </a:r>
          </a:p>
        </p:txBody>
      </p:sp>
    </p:spTree>
    <p:extLst>
      <p:ext uri="{BB962C8B-B14F-4D97-AF65-F5344CB8AC3E}">
        <p14:creationId xmlns:p14="http://schemas.microsoft.com/office/powerpoint/2010/main" val="247011800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3">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FB7579-3CF5-C74C-BE17-D40E83601C1D}"/>
              </a:ext>
            </a:extLst>
          </p:cNvPr>
          <p:cNvPicPr>
            <a:picLocks noChangeAspect="1"/>
          </p:cNvPicPr>
          <p:nvPr userDrawn="1"/>
        </p:nvPicPr>
        <p:blipFill>
          <a:blip r:embed="rId3"/>
          <a:stretch>
            <a:fillRect/>
          </a:stretch>
        </p:blipFill>
        <p:spPr>
          <a:xfrm>
            <a:off x="-624605" y="519996"/>
            <a:ext cx="13103997" cy="5102851"/>
          </a:xfrm>
          <a:prstGeom prst="rect">
            <a:avLst/>
          </a:prstGeom>
        </p:spPr>
      </p:pic>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4" cstate="screen">
            <a:biLevel thresh="2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6" name="Text Placeholder 16">
            <a:extLst>
              <a:ext uri="{FF2B5EF4-FFF2-40B4-BE49-F238E27FC236}">
                <a16:creationId xmlns:a16="http://schemas.microsoft.com/office/drawing/2014/main" id="{19A7CBD6-C7F8-6144-A3CD-364172A5A5A6}"/>
              </a:ext>
            </a:extLst>
          </p:cNvPr>
          <p:cNvSpPr>
            <a:spLocks noGrp="1"/>
          </p:cNvSpPr>
          <p:nvPr>
            <p:ph type="body" sz="quarter" idx="10" hasCustomPrompt="1"/>
          </p:nvPr>
        </p:nvSpPr>
        <p:spPr>
          <a:xfrm>
            <a:off x="5193116" y="2805753"/>
            <a:ext cx="6617141" cy="1246495"/>
          </a:xfrm>
          <a:prstGeom prst="rect">
            <a:avLst/>
          </a:prstGeom>
        </p:spPr>
        <p:txBody>
          <a:bodyPr anchor="ctr">
            <a:spAutoFit/>
          </a:bodyPr>
          <a:lstStyle>
            <a:lvl1pPr marL="0" indent="0">
              <a:lnSpc>
                <a:spcPts val="4500"/>
              </a:lnSpc>
              <a:buNone/>
              <a:defRPr sz="3999" b="0">
                <a:solidFill>
                  <a:schemeClr val="bg1"/>
                </a:solidFill>
                <a:latin typeface="+mj-lt"/>
              </a:defRPr>
            </a:lvl1pPr>
            <a:lvl2pPr marL="768178" indent="0">
              <a:buNone/>
              <a:defRPr/>
            </a:lvl2pPr>
            <a:lvl3pPr marL="1377641" indent="0">
              <a:buNone/>
              <a:defRPr/>
            </a:lvl3pPr>
            <a:lvl4pPr marL="1828389" indent="0">
              <a:buNone/>
              <a:defRPr/>
            </a:lvl4pPr>
            <a:lvl5pPr marL="2437851" indent="0">
              <a:buNone/>
              <a:defRPr/>
            </a:lvl5pPr>
          </a:lstStyle>
          <a:p>
            <a:pPr lvl="0"/>
            <a:r>
              <a:rPr lang="en-US"/>
              <a:t>Divider slide title goes here on one or two lines of text</a:t>
            </a:r>
          </a:p>
        </p:txBody>
      </p:sp>
    </p:spTree>
    <p:extLst>
      <p:ext uri="{BB962C8B-B14F-4D97-AF65-F5344CB8AC3E}">
        <p14:creationId xmlns:p14="http://schemas.microsoft.com/office/powerpoint/2010/main" val="312533142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4">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FB7579-3CF5-C74C-BE17-D40E83601C1D}"/>
              </a:ext>
            </a:extLst>
          </p:cNvPr>
          <p:cNvPicPr>
            <a:picLocks noChangeAspect="1"/>
          </p:cNvPicPr>
          <p:nvPr userDrawn="1"/>
        </p:nvPicPr>
        <p:blipFill>
          <a:blip r:embed="rId3"/>
          <a:stretch>
            <a:fillRect/>
          </a:stretch>
        </p:blipFill>
        <p:spPr>
          <a:xfrm rot="10800000">
            <a:off x="-526283" y="991945"/>
            <a:ext cx="13103997" cy="5102851"/>
          </a:xfrm>
          <a:prstGeom prst="rect">
            <a:avLst/>
          </a:prstGeom>
        </p:spPr>
      </p:pic>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4" cstate="screen">
            <a:biLevel thresh="2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8317737" y="3071422"/>
            <a:ext cx="3082174" cy="713804"/>
          </a:xfrm>
          <a:prstGeom prst="rect">
            <a:avLst/>
          </a:prstGeom>
        </p:spPr>
      </p:pic>
      <p:sp>
        <p:nvSpPr>
          <p:cNvPr id="4" name="Text Placeholder 16">
            <a:extLst>
              <a:ext uri="{FF2B5EF4-FFF2-40B4-BE49-F238E27FC236}">
                <a16:creationId xmlns:a16="http://schemas.microsoft.com/office/drawing/2014/main" id="{5DF60730-273E-7F4B-B665-E3797E8AB25A}"/>
              </a:ext>
            </a:extLst>
          </p:cNvPr>
          <p:cNvSpPr>
            <a:spLocks noGrp="1"/>
          </p:cNvSpPr>
          <p:nvPr>
            <p:ph type="body" sz="quarter" idx="10" hasCustomPrompt="1"/>
          </p:nvPr>
        </p:nvSpPr>
        <p:spPr>
          <a:xfrm>
            <a:off x="621116" y="2763363"/>
            <a:ext cx="6617141" cy="1246495"/>
          </a:xfrm>
          <a:prstGeom prst="rect">
            <a:avLst/>
          </a:prstGeom>
        </p:spPr>
        <p:txBody>
          <a:bodyPr anchor="ctr">
            <a:spAutoFit/>
          </a:bodyPr>
          <a:lstStyle>
            <a:lvl1pPr marL="0" indent="0">
              <a:lnSpc>
                <a:spcPts val="4500"/>
              </a:lnSpc>
              <a:buNone/>
              <a:defRPr sz="3999" b="0">
                <a:solidFill>
                  <a:schemeClr val="bg1"/>
                </a:solidFill>
                <a:latin typeface="+mj-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330906706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slide 1">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C2CA989-099C-134E-BFB5-90EC1318A5FA}"/>
              </a:ext>
            </a:extLst>
          </p:cNvPr>
          <p:cNvCxnSpPr>
            <a:cxnSpLocks/>
          </p:cNvCxnSpPr>
          <p:nvPr userDrawn="1"/>
        </p:nvCxnSpPr>
        <p:spPr bwMode="auto">
          <a:xfrm flipH="1">
            <a:off x="890240" y="3525078"/>
            <a:ext cx="3291467" cy="0"/>
          </a:xfrm>
          <a:prstGeom prst="line">
            <a:avLst/>
          </a:prstGeom>
          <a:ln w="25400" cap="rnd">
            <a:solidFill>
              <a:schemeClr val="bg1"/>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6" name="Title 17">
            <a:extLst>
              <a:ext uri="{FF2B5EF4-FFF2-40B4-BE49-F238E27FC236}">
                <a16:creationId xmlns:a16="http://schemas.microsoft.com/office/drawing/2014/main" id="{1A4FB5F1-C8E2-AB4A-A5DC-266ADA050040}"/>
              </a:ext>
            </a:extLst>
          </p:cNvPr>
          <p:cNvSpPr>
            <a:spLocks noGrp="1"/>
          </p:cNvSpPr>
          <p:nvPr>
            <p:ph type="title" hasCustomPrompt="1"/>
          </p:nvPr>
        </p:nvSpPr>
        <p:spPr>
          <a:xfrm>
            <a:off x="3860888" y="1283161"/>
            <a:ext cx="4470224" cy="675826"/>
          </a:xfrm>
          <a:prstGeom prst="rect">
            <a:avLst/>
          </a:prstGeom>
        </p:spPr>
        <p:txBody>
          <a:bodyPr anchor="ctr">
            <a:spAutoFit/>
          </a:bodyPr>
          <a:lstStyle>
            <a:lvl1pPr algn="ctr">
              <a:lnSpc>
                <a:spcPts val="4999"/>
              </a:lnSpc>
              <a:defRPr sz="4000" b="1" spc="600">
                <a:solidFill>
                  <a:schemeClr val="bg1"/>
                </a:solidFill>
                <a:latin typeface="+mj-lt"/>
              </a:defRPr>
            </a:lvl1pPr>
          </a:lstStyle>
          <a:p>
            <a:r>
              <a:rPr lang="en-US"/>
              <a:t>THANK YOU</a:t>
            </a:r>
          </a:p>
        </p:txBody>
      </p:sp>
      <p:cxnSp>
        <p:nvCxnSpPr>
          <p:cNvPr id="14" name="Straight Connector 13">
            <a:extLst>
              <a:ext uri="{FF2B5EF4-FFF2-40B4-BE49-F238E27FC236}">
                <a16:creationId xmlns:a16="http://schemas.microsoft.com/office/drawing/2014/main" id="{14284D9F-9924-CE4F-A5BF-7F7677B05C0D}"/>
              </a:ext>
            </a:extLst>
          </p:cNvPr>
          <p:cNvCxnSpPr>
            <a:cxnSpLocks/>
          </p:cNvCxnSpPr>
          <p:nvPr userDrawn="1"/>
        </p:nvCxnSpPr>
        <p:spPr bwMode="auto">
          <a:xfrm flipH="1">
            <a:off x="8027021" y="3525078"/>
            <a:ext cx="3291467" cy="0"/>
          </a:xfrm>
          <a:prstGeom prst="line">
            <a:avLst/>
          </a:prstGeom>
          <a:ln w="25400" cap="rnd">
            <a:solidFill>
              <a:schemeClr val="bg1"/>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12" name="Picture 11">
            <a:extLst>
              <a:ext uri="{FF2B5EF4-FFF2-40B4-BE49-F238E27FC236}">
                <a16:creationId xmlns:a16="http://schemas.microsoft.com/office/drawing/2014/main" id="{AFA4EA84-A401-924F-BA21-C1D37FD9AE4C}"/>
              </a:ext>
            </a:extLst>
          </p:cNvPr>
          <p:cNvPicPr>
            <a:picLocks noChangeAspect="1"/>
          </p:cNvPicPr>
          <p:nvPr userDrawn="1"/>
        </p:nvPicPr>
        <p:blipFill>
          <a:blip r:embed="rId3"/>
          <a:stretch>
            <a:fillRect/>
          </a:stretch>
        </p:blipFill>
        <p:spPr>
          <a:xfrm>
            <a:off x="4543291" y="3858367"/>
            <a:ext cx="3105419" cy="236154"/>
          </a:xfrm>
          <a:prstGeom prst="rect">
            <a:avLst/>
          </a:prstGeom>
        </p:spPr>
      </p:pic>
      <p:pic>
        <p:nvPicPr>
          <p:cNvPr id="13" name="Picture 12" descr="Logo&#10;&#10;Description automatically generated">
            <a:extLst>
              <a:ext uri="{FF2B5EF4-FFF2-40B4-BE49-F238E27FC236}">
                <a16:creationId xmlns:a16="http://schemas.microsoft.com/office/drawing/2014/main" id="{861D96D8-26F4-9343-9228-21F9741ADB1B}"/>
              </a:ext>
            </a:extLst>
          </p:cNvPr>
          <p:cNvPicPr>
            <a:picLocks noChangeAspect="1"/>
          </p:cNvPicPr>
          <p:nvPr userDrawn="1"/>
        </p:nvPicPr>
        <p:blipFill>
          <a:blip r:embed="rId4"/>
          <a:stretch>
            <a:fillRect/>
          </a:stretch>
        </p:blipFill>
        <p:spPr>
          <a:xfrm>
            <a:off x="4177471" y="2615386"/>
            <a:ext cx="3837058" cy="1304600"/>
          </a:xfrm>
          <a:prstGeom prst="rect">
            <a:avLst/>
          </a:prstGeom>
        </p:spPr>
      </p:pic>
      <p:sp>
        <p:nvSpPr>
          <p:cNvPr id="15" name="Text Box 16">
            <a:extLst>
              <a:ext uri="{FF2B5EF4-FFF2-40B4-BE49-F238E27FC236}">
                <a16:creationId xmlns:a16="http://schemas.microsoft.com/office/drawing/2014/main" id="{F176583E-7ACB-4D40-9935-67CA2C42B23F}"/>
              </a:ext>
            </a:extLst>
          </p:cNvPr>
          <p:cNvSpPr txBox="1">
            <a:spLocks noChangeArrowheads="1"/>
          </p:cNvSpPr>
          <p:nvPr userDrawn="1"/>
        </p:nvSpPr>
        <p:spPr bwMode="auto">
          <a:xfrm>
            <a:off x="5502744" y="5810611"/>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0" i="0" u="none" spc="20" baseline="0" dirty="0" err="1">
                <a:solidFill>
                  <a:schemeClr val="bg1"/>
                </a:solidFill>
                <a:latin typeface="+mj-lt"/>
                <a:cs typeface="Arial"/>
                <a:hlinkClick r:id="rId5">
                  <a:extLst>
                    <a:ext uri="{A12FA001-AC4F-418D-AE19-62706E023703}">
                      <ahyp:hlinkClr xmlns:ahyp="http://schemas.microsoft.com/office/drawing/2018/hyperlinkcolor" val="tx"/>
                    </a:ext>
                  </a:extLst>
                </a:hlinkClick>
              </a:rPr>
              <a:t>www.rockwellautomation.com</a:t>
            </a:r>
            <a:endParaRPr lang="en-US" sz="1333" b="0" i="0" u="none" spc="20" baseline="0" dirty="0">
              <a:solidFill>
                <a:schemeClr val="bg1"/>
              </a:solidFill>
              <a:latin typeface="+mj-lt"/>
              <a:cs typeface="Arial"/>
            </a:endParaRPr>
          </a:p>
        </p:txBody>
      </p:sp>
      <p:pic>
        <p:nvPicPr>
          <p:cNvPr id="9" name="Picture 8">
            <a:hlinkClick r:id="rId6" tooltip="Click to visit"/>
            <a:extLst>
              <a:ext uri="{FF2B5EF4-FFF2-40B4-BE49-F238E27FC236}">
                <a16:creationId xmlns:a16="http://schemas.microsoft.com/office/drawing/2014/main" id="{690D70AC-2EAF-A843-828A-516CA1898C5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9020" t="23374" r="66344" b="22487"/>
          <a:stretch/>
        </p:blipFill>
        <p:spPr>
          <a:xfrm>
            <a:off x="4363643" y="5810611"/>
            <a:ext cx="275129" cy="347428"/>
          </a:xfrm>
          <a:prstGeom prst="rect">
            <a:avLst/>
          </a:prstGeom>
        </p:spPr>
      </p:pic>
      <p:pic>
        <p:nvPicPr>
          <p:cNvPr id="17" name="Picture 16">
            <a:hlinkClick r:id="rId8" tooltip="Click to visit"/>
            <a:extLst>
              <a:ext uri="{FF2B5EF4-FFF2-40B4-BE49-F238E27FC236}">
                <a16:creationId xmlns:a16="http://schemas.microsoft.com/office/drawing/2014/main" id="{40CF0378-BF14-E84E-AEB7-AF7050E0237E}"/>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33613" t="23374" r="51751" b="22487"/>
          <a:stretch/>
        </p:blipFill>
        <p:spPr>
          <a:xfrm>
            <a:off x="4633859" y="5810611"/>
            <a:ext cx="275129" cy="347428"/>
          </a:xfrm>
          <a:prstGeom prst="rect">
            <a:avLst/>
          </a:prstGeom>
        </p:spPr>
      </p:pic>
      <p:pic>
        <p:nvPicPr>
          <p:cNvPr id="18" name="Picture 17">
            <a:hlinkClick r:id="rId9" tooltip="Click to visit"/>
            <a:extLst>
              <a:ext uri="{FF2B5EF4-FFF2-40B4-BE49-F238E27FC236}">
                <a16:creationId xmlns:a16="http://schemas.microsoft.com/office/drawing/2014/main" id="{7980FBE9-BEBF-6445-85B6-50D3EB60BA98}"/>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48876" t="23374" r="36706" b="22487"/>
          <a:stretch/>
        </p:blipFill>
        <p:spPr>
          <a:xfrm>
            <a:off x="4908179" y="5810611"/>
            <a:ext cx="271025" cy="347428"/>
          </a:xfrm>
          <a:prstGeom prst="rect">
            <a:avLst/>
          </a:prstGeom>
        </p:spPr>
      </p:pic>
      <p:pic>
        <p:nvPicPr>
          <p:cNvPr id="19" name="Picture 18">
            <a:hlinkClick r:id="rId10" tooltip="Click to visit"/>
            <a:extLst>
              <a:ext uri="{FF2B5EF4-FFF2-40B4-BE49-F238E27FC236}">
                <a16:creationId xmlns:a16="http://schemas.microsoft.com/office/drawing/2014/main" id="{2EBEB192-97AC-CF44-90C3-2E834458797C}"/>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64053" t="23374" r="21311" b="22487"/>
          <a:stretch/>
        </p:blipFill>
        <p:spPr>
          <a:xfrm>
            <a:off x="5190507" y="5810611"/>
            <a:ext cx="275129" cy="347428"/>
          </a:xfrm>
          <a:prstGeom prst="rect">
            <a:avLst/>
          </a:prstGeom>
        </p:spPr>
      </p:pic>
    </p:spTree>
    <p:extLst>
      <p:ext uri="{BB962C8B-B14F-4D97-AF65-F5344CB8AC3E}">
        <p14:creationId xmlns:p14="http://schemas.microsoft.com/office/powerpoint/2010/main" val="215807753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slide 2">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F3076FA-15D3-964B-A292-60E014516E96}"/>
              </a:ext>
            </a:extLst>
          </p:cNvPr>
          <p:cNvCxnSpPr>
            <a:cxnSpLocks/>
          </p:cNvCxnSpPr>
          <p:nvPr userDrawn="1"/>
        </p:nvCxnSpPr>
        <p:spPr bwMode="auto">
          <a:xfrm>
            <a:off x="7776116" y="4201339"/>
            <a:ext cx="1" cy="1809730"/>
          </a:xfrm>
          <a:prstGeom prst="line">
            <a:avLst/>
          </a:prstGeom>
          <a:ln w="25400" cap="rnd">
            <a:solidFill>
              <a:schemeClr val="bg1"/>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6" name="Title 17">
            <a:extLst>
              <a:ext uri="{FF2B5EF4-FFF2-40B4-BE49-F238E27FC236}">
                <a16:creationId xmlns:a16="http://schemas.microsoft.com/office/drawing/2014/main" id="{6D7C73B9-BDCA-C044-A297-3B4034B3ED12}"/>
              </a:ext>
            </a:extLst>
          </p:cNvPr>
          <p:cNvSpPr>
            <a:spLocks noGrp="1"/>
          </p:cNvSpPr>
          <p:nvPr>
            <p:ph type="title" hasCustomPrompt="1"/>
          </p:nvPr>
        </p:nvSpPr>
        <p:spPr>
          <a:xfrm>
            <a:off x="2947712" y="4496852"/>
            <a:ext cx="4470224" cy="733534"/>
          </a:xfrm>
          <a:prstGeom prst="rect">
            <a:avLst/>
          </a:prstGeom>
        </p:spPr>
        <p:txBody>
          <a:bodyPr anchor="ctr">
            <a:spAutoFit/>
          </a:bodyPr>
          <a:lstStyle>
            <a:lvl1pPr algn="r">
              <a:lnSpc>
                <a:spcPts val="4999"/>
              </a:lnSpc>
              <a:defRPr sz="4999" b="1">
                <a:solidFill>
                  <a:schemeClr val="bg1"/>
                </a:solidFill>
                <a:latin typeface="+mj-lt"/>
              </a:defRPr>
            </a:lvl1pPr>
          </a:lstStyle>
          <a:p>
            <a:r>
              <a:rPr lang="en-US" dirty="0"/>
              <a:t>Thank you</a:t>
            </a:r>
          </a:p>
        </p:txBody>
      </p:sp>
      <p:sp>
        <p:nvSpPr>
          <p:cNvPr id="19" name="Text Box 16">
            <a:extLst>
              <a:ext uri="{FF2B5EF4-FFF2-40B4-BE49-F238E27FC236}">
                <a16:creationId xmlns:a16="http://schemas.microsoft.com/office/drawing/2014/main" id="{70E31068-15C4-0349-A6BE-C6F7923F2E94}"/>
              </a:ext>
            </a:extLst>
          </p:cNvPr>
          <p:cNvSpPr txBox="1">
            <a:spLocks noChangeArrowheads="1"/>
          </p:cNvSpPr>
          <p:nvPr userDrawn="1"/>
        </p:nvSpPr>
        <p:spPr bwMode="auto">
          <a:xfrm>
            <a:off x="5154786" y="5759867"/>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0" i="0" u="none" spc="20" baseline="0" dirty="0" err="1">
                <a:solidFill>
                  <a:schemeClr val="bg1"/>
                </a:solidFill>
                <a:latin typeface="+mj-lt"/>
                <a:cs typeface="Arial"/>
                <a:hlinkClick r:id="rId3">
                  <a:extLst>
                    <a:ext uri="{A12FA001-AC4F-418D-AE19-62706E023703}">
                      <ahyp:hlinkClr xmlns:ahyp="http://schemas.microsoft.com/office/drawing/2018/hyperlinkcolor" val="tx"/>
                    </a:ext>
                  </a:extLst>
                </a:hlinkClick>
              </a:rPr>
              <a:t>www.rockwellautomation.com</a:t>
            </a:r>
            <a:endParaRPr lang="en-US" sz="1333" b="0" i="0" u="none" spc="20" baseline="0" dirty="0">
              <a:solidFill>
                <a:schemeClr val="bg1"/>
              </a:solidFill>
              <a:latin typeface="+mj-lt"/>
              <a:cs typeface="Arial"/>
            </a:endParaRPr>
          </a:p>
        </p:txBody>
      </p:sp>
      <p:grpSp>
        <p:nvGrpSpPr>
          <p:cNvPr id="2" name="Group 1">
            <a:extLst>
              <a:ext uri="{FF2B5EF4-FFF2-40B4-BE49-F238E27FC236}">
                <a16:creationId xmlns:a16="http://schemas.microsoft.com/office/drawing/2014/main" id="{E75845BC-E95C-7646-9572-D20ED6C2C665}"/>
              </a:ext>
            </a:extLst>
          </p:cNvPr>
          <p:cNvGrpSpPr/>
          <p:nvPr userDrawn="1"/>
        </p:nvGrpSpPr>
        <p:grpSpPr>
          <a:xfrm>
            <a:off x="7962929" y="4411041"/>
            <a:ext cx="2835885" cy="1138737"/>
            <a:chOff x="7776116" y="2316770"/>
            <a:chExt cx="2835885" cy="1138737"/>
          </a:xfrm>
        </p:grpSpPr>
        <p:pic>
          <p:nvPicPr>
            <p:cNvPr id="10" name="Picture 9">
              <a:extLst>
                <a:ext uri="{FF2B5EF4-FFF2-40B4-BE49-F238E27FC236}">
                  <a16:creationId xmlns:a16="http://schemas.microsoft.com/office/drawing/2014/main" id="{1C054228-18F9-E643-A130-529B7F2E4E32}"/>
                </a:ext>
              </a:extLst>
            </p:cNvPr>
            <p:cNvPicPr>
              <a:picLocks noChangeAspect="1"/>
            </p:cNvPicPr>
            <p:nvPr userDrawn="1"/>
          </p:nvPicPr>
          <p:blipFill>
            <a:blip r:embed="rId4"/>
            <a:stretch>
              <a:fillRect/>
            </a:stretch>
          </p:blipFill>
          <p:spPr>
            <a:xfrm>
              <a:off x="8046486" y="3280971"/>
              <a:ext cx="2295144" cy="174536"/>
            </a:xfrm>
            <a:prstGeom prst="rect">
              <a:avLst/>
            </a:prstGeom>
          </p:spPr>
        </p:pic>
        <p:pic>
          <p:nvPicPr>
            <p:cNvPr id="11" name="Picture 10" descr="Logo&#10;&#10;Description automatically generated">
              <a:extLst>
                <a:ext uri="{FF2B5EF4-FFF2-40B4-BE49-F238E27FC236}">
                  <a16:creationId xmlns:a16="http://schemas.microsoft.com/office/drawing/2014/main" id="{3A648432-397F-144A-ACDC-1E95AF97467E}"/>
                </a:ext>
              </a:extLst>
            </p:cNvPr>
            <p:cNvPicPr>
              <a:picLocks noChangeAspect="1"/>
            </p:cNvPicPr>
            <p:nvPr userDrawn="1"/>
          </p:nvPicPr>
          <p:blipFill>
            <a:blip r:embed="rId5"/>
            <a:stretch>
              <a:fillRect/>
            </a:stretch>
          </p:blipFill>
          <p:spPr>
            <a:xfrm>
              <a:off x="7776116" y="2316770"/>
              <a:ext cx="2835885" cy="964201"/>
            </a:xfrm>
            <a:prstGeom prst="rect">
              <a:avLst/>
            </a:prstGeom>
          </p:spPr>
        </p:pic>
      </p:grpSp>
      <p:pic>
        <p:nvPicPr>
          <p:cNvPr id="12" name="Picture 11">
            <a:hlinkClick r:id="rId6" tooltip="Click to visit"/>
            <a:extLst>
              <a:ext uri="{FF2B5EF4-FFF2-40B4-BE49-F238E27FC236}">
                <a16:creationId xmlns:a16="http://schemas.microsoft.com/office/drawing/2014/main" id="{268C8CDA-56CC-4240-A284-7B21BC274B60}"/>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9020" t="23374" r="66344" b="22487"/>
          <a:stretch/>
        </p:blipFill>
        <p:spPr>
          <a:xfrm>
            <a:off x="6232885" y="5403295"/>
            <a:ext cx="275129" cy="347428"/>
          </a:xfrm>
          <a:prstGeom prst="rect">
            <a:avLst/>
          </a:prstGeom>
        </p:spPr>
      </p:pic>
      <p:pic>
        <p:nvPicPr>
          <p:cNvPr id="13" name="Picture 12">
            <a:hlinkClick r:id="rId8" tooltip="Click to visit"/>
            <a:extLst>
              <a:ext uri="{FF2B5EF4-FFF2-40B4-BE49-F238E27FC236}">
                <a16:creationId xmlns:a16="http://schemas.microsoft.com/office/drawing/2014/main" id="{8492D71B-4981-9545-A712-DED372E1E57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33613" t="23374" r="51751" b="22487"/>
          <a:stretch/>
        </p:blipFill>
        <p:spPr>
          <a:xfrm>
            <a:off x="6503101" y="5403295"/>
            <a:ext cx="275129" cy="347428"/>
          </a:xfrm>
          <a:prstGeom prst="rect">
            <a:avLst/>
          </a:prstGeom>
        </p:spPr>
      </p:pic>
      <p:pic>
        <p:nvPicPr>
          <p:cNvPr id="14" name="Picture 13">
            <a:hlinkClick r:id="rId9" tooltip="Click to visit"/>
            <a:extLst>
              <a:ext uri="{FF2B5EF4-FFF2-40B4-BE49-F238E27FC236}">
                <a16:creationId xmlns:a16="http://schemas.microsoft.com/office/drawing/2014/main" id="{34F8C515-9857-AF46-ACC5-B3A58BD4302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48876" t="23374" r="36706" b="22487"/>
          <a:stretch/>
        </p:blipFill>
        <p:spPr>
          <a:xfrm>
            <a:off x="6777421" y="5403295"/>
            <a:ext cx="271025" cy="347428"/>
          </a:xfrm>
          <a:prstGeom prst="rect">
            <a:avLst/>
          </a:prstGeom>
        </p:spPr>
      </p:pic>
      <p:pic>
        <p:nvPicPr>
          <p:cNvPr id="17" name="Picture 16">
            <a:hlinkClick r:id="rId10" tooltip="Click to visit"/>
            <a:extLst>
              <a:ext uri="{FF2B5EF4-FFF2-40B4-BE49-F238E27FC236}">
                <a16:creationId xmlns:a16="http://schemas.microsoft.com/office/drawing/2014/main" id="{57F810BB-747F-804D-9EDB-F2F964F55CA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64053" t="23374" r="21311" b="22487"/>
          <a:stretch/>
        </p:blipFill>
        <p:spPr>
          <a:xfrm>
            <a:off x="7059749" y="5403295"/>
            <a:ext cx="275129" cy="347428"/>
          </a:xfrm>
          <a:prstGeom prst="rect">
            <a:avLst/>
          </a:prstGeom>
        </p:spPr>
      </p:pic>
    </p:spTree>
    <p:extLst>
      <p:ext uri="{BB962C8B-B14F-4D97-AF65-F5344CB8AC3E}">
        <p14:creationId xmlns:p14="http://schemas.microsoft.com/office/powerpoint/2010/main" val="233602746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librar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93F53E5-BB0D-2142-9108-DDFD20921EEF}"/>
              </a:ext>
            </a:extLst>
          </p:cNvPr>
          <p:cNvSpPr txBox="1">
            <a:spLocks/>
          </p:cNvSpPr>
          <p:nvPr userDrawn="1"/>
        </p:nvSpPr>
        <p:spPr>
          <a:xfrm>
            <a:off x="381744" y="0"/>
            <a:ext cx="11428512" cy="839893"/>
          </a:xfrm>
          <a:prstGeom prst="rect">
            <a:avLst/>
          </a:prstGeom>
        </p:spPr>
        <p:txBody>
          <a:bodyPr vert="horz" lIns="91440" tIns="45720" rIns="91440" bIns="45720" rtlCol="0" anchor="b">
            <a:normAutofit/>
          </a:bodyPr>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marL="0" marR="0" lvl="0" indent="0" algn="l" defTabSz="914400" rtl="0" eaLnBrk="1" fontAlgn="base" latinLnBrk="0" hangingPunct="1">
              <a:lnSpc>
                <a:spcPts val="3999"/>
              </a:lnSpc>
              <a:spcBef>
                <a:spcPct val="0"/>
              </a:spcBef>
              <a:spcAft>
                <a:spcPct val="0"/>
              </a:spcAft>
              <a:buClrTx/>
              <a:buSzTx/>
              <a:buFontTx/>
              <a:buNone/>
              <a:tabLst/>
              <a:defRPr/>
            </a:pPr>
            <a:r>
              <a:rPr kumimoji="0" lang="en-US" sz="2999" b="1" i="0" u="none" strike="noStrike" kern="0" cap="none" spc="0" normalizeH="0" baseline="0" noProof="0" dirty="0">
                <a:ln>
                  <a:noFill/>
                </a:ln>
                <a:solidFill>
                  <a:srgbClr val="000000"/>
                </a:solidFill>
                <a:effectLst/>
                <a:uLnTx/>
                <a:uFillTx/>
                <a:latin typeface="+mn-lt"/>
                <a:ea typeface="+mj-ea"/>
                <a:cs typeface="Arial"/>
              </a:rPr>
              <a:t>Fonts</a:t>
            </a:r>
          </a:p>
        </p:txBody>
      </p:sp>
      <p:sp>
        <p:nvSpPr>
          <p:cNvPr id="2" name="Rectangle 1">
            <a:extLst>
              <a:ext uri="{FF2B5EF4-FFF2-40B4-BE49-F238E27FC236}">
                <a16:creationId xmlns:a16="http://schemas.microsoft.com/office/drawing/2014/main" id="{B4EA5A0D-12B3-2E48-9E3B-E99B8AAF1541}"/>
              </a:ext>
            </a:extLst>
          </p:cNvPr>
          <p:cNvSpPr/>
          <p:nvPr userDrawn="1"/>
        </p:nvSpPr>
        <p:spPr>
          <a:xfrm>
            <a:off x="6096000" y="3978951"/>
            <a:ext cx="4668266" cy="1446550"/>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kumimoji="0" lang="en-US" sz="8800" b="1" i="0" u="none" strike="noStrike" kern="0" cap="none" spc="0" normalizeH="0" baseline="0" noProof="0" dirty="0">
                <a:ln>
                  <a:noFill/>
                </a:ln>
                <a:solidFill>
                  <a:schemeClr val="tx1"/>
                </a:solidFill>
                <a:effectLst/>
                <a:uLnTx/>
                <a:uFillTx/>
                <a:latin typeface="+mn-lt"/>
                <a:ea typeface="+mn-ea"/>
                <a:cs typeface="+mn-cs"/>
              </a:rPr>
              <a:t>BARLOW</a:t>
            </a:r>
          </a:p>
        </p:txBody>
      </p:sp>
      <p:sp>
        <p:nvSpPr>
          <p:cNvPr id="7" name="Rectangle 6">
            <a:extLst>
              <a:ext uri="{FF2B5EF4-FFF2-40B4-BE49-F238E27FC236}">
                <a16:creationId xmlns:a16="http://schemas.microsoft.com/office/drawing/2014/main" id="{C938CC5A-8818-2446-A15F-AC52B245CD4C}"/>
              </a:ext>
            </a:extLst>
          </p:cNvPr>
          <p:cNvSpPr/>
          <p:nvPr userDrawn="1"/>
        </p:nvSpPr>
        <p:spPr>
          <a:xfrm>
            <a:off x="8233708" y="5175730"/>
            <a:ext cx="1175322" cy="707886"/>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kumimoji="0" lang="en-US" sz="4000" b="1" i="0" u="none" strike="noStrike" kern="0" cap="none" spc="0" normalizeH="0" baseline="0" noProof="0" dirty="0">
                <a:ln>
                  <a:noFill/>
                </a:ln>
                <a:solidFill>
                  <a:schemeClr val="bg2"/>
                </a:solidFill>
                <a:effectLst/>
                <a:uLnTx/>
                <a:uFillTx/>
                <a:latin typeface="+mn-lt"/>
                <a:ea typeface="+mn-ea"/>
                <a:cs typeface="+mn-cs"/>
              </a:rPr>
              <a:t>bold</a:t>
            </a:r>
          </a:p>
        </p:txBody>
      </p:sp>
      <p:sp>
        <p:nvSpPr>
          <p:cNvPr id="8" name="Rectangle 7">
            <a:extLst>
              <a:ext uri="{FF2B5EF4-FFF2-40B4-BE49-F238E27FC236}">
                <a16:creationId xmlns:a16="http://schemas.microsoft.com/office/drawing/2014/main" id="{A3A61455-229D-1E4C-9B1A-1FEE4ED4BF27}"/>
              </a:ext>
            </a:extLst>
          </p:cNvPr>
          <p:cNvSpPr/>
          <p:nvPr userDrawn="1"/>
        </p:nvSpPr>
        <p:spPr>
          <a:xfrm>
            <a:off x="9409030" y="5175730"/>
            <a:ext cx="1762021" cy="707886"/>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kumimoji="0" lang="en-US" sz="4000" b="0" i="0" u="none" strike="noStrike" kern="0" cap="none" spc="0" normalizeH="0" baseline="0" noProof="0" dirty="0">
                <a:ln>
                  <a:noFill/>
                </a:ln>
                <a:solidFill>
                  <a:schemeClr val="bg2"/>
                </a:solidFill>
                <a:effectLst/>
                <a:uLnTx/>
                <a:uFillTx/>
                <a:latin typeface="+mn-lt"/>
                <a:ea typeface="+mn-ea"/>
                <a:cs typeface="+mn-cs"/>
              </a:rPr>
              <a:t>regular</a:t>
            </a:r>
          </a:p>
        </p:txBody>
      </p:sp>
    </p:spTree>
    <p:extLst>
      <p:ext uri="{BB962C8B-B14F-4D97-AF65-F5344CB8AC3E}">
        <p14:creationId xmlns:p14="http://schemas.microsoft.com/office/powerpoint/2010/main" val="185668415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Photo library">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EDF52758-CACC-3D41-AF10-485C5AD652B4}"/>
              </a:ext>
            </a:extLst>
          </p:cNvPr>
          <p:cNvSpPr txBox="1">
            <a:spLocks/>
          </p:cNvSpPr>
          <p:nvPr userDrawn="1"/>
        </p:nvSpPr>
        <p:spPr>
          <a:xfrm>
            <a:off x="381744" y="1062817"/>
            <a:ext cx="7091972" cy="2522594"/>
          </a:xfrm>
          <a:prstGeom prst="rect">
            <a:avLst/>
          </a:prstGeom>
        </p:spPr>
        <p:txBody>
          <a:bodyPr anchor="ctr"/>
          <a:lstStyle>
            <a:lvl1pPr marL="0" indent="0" algn="l" rtl="0" eaLnBrk="1" fontAlgn="base" hangingPunct="1">
              <a:lnSpc>
                <a:spcPct val="100000"/>
              </a:lnSpc>
              <a:spcBef>
                <a:spcPts val="0"/>
              </a:spcBef>
              <a:spcAft>
                <a:spcPts val="800"/>
              </a:spcAft>
              <a:buClr>
                <a:srgbClr val="BB2332"/>
              </a:buClr>
              <a:buFont typeface="Wingdings" charset="2"/>
              <a:buNone/>
              <a:defRPr sz="1800" b="1">
                <a:solidFill>
                  <a:schemeClr val="bg2"/>
                </a:solidFill>
                <a:latin typeface="+mj-lt"/>
                <a:ea typeface="+mn-ea"/>
                <a:cs typeface="+mn-cs"/>
              </a:defRPr>
            </a:lvl1pPr>
            <a:lvl2pPr marL="768178" indent="0" algn="l" rtl="0" eaLnBrk="1" fontAlgn="base" hangingPunct="1">
              <a:lnSpc>
                <a:spcPct val="100000"/>
              </a:lnSpc>
              <a:spcBef>
                <a:spcPts val="0"/>
              </a:spcBef>
              <a:spcAft>
                <a:spcPts val="800"/>
              </a:spcAft>
              <a:buClr>
                <a:schemeClr val="bg1">
                  <a:lumMod val="50000"/>
                </a:schemeClr>
              </a:buClr>
              <a:buSzPct val="80000"/>
              <a:buFont typeface="Wingdings" charset="2"/>
              <a:buNone/>
              <a:defRPr sz="1600">
                <a:solidFill>
                  <a:schemeClr val="bg2"/>
                </a:solidFill>
                <a:latin typeface="+mj-lt"/>
                <a:ea typeface="+mn-ea"/>
              </a:defRPr>
            </a:lvl2pPr>
            <a:lvl3pPr marL="1377641" indent="0" algn="l" rtl="0" eaLnBrk="1" fontAlgn="base" hangingPunct="1">
              <a:lnSpc>
                <a:spcPct val="100000"/>
              </a:lnSpc>
              <a:spcBef>
                <a:spcPts val="0"/>
              </a:spcBef>
              <a:spcAft>
                <a:spcPts val="800"/>
              </a:spcAft>
              <a:buClr>
                <a:schemeClr val="bg1">
                  <a:lumMod val="50000"/>
                </a:schemeClr>
              </a:buClr>
              <a:buSzPct val="80000"/>
              <a:buFont typeface="Wingdings" charset="2"/>
              <a:buNone/>
              <a:defRPr sz="1400">
                <a:solidFill>
                  <a:schemeClr val="bg2"/>
                </a:solidFill>
                <a:latin typeface="+mj-lt"/>
                <a:ea typeface="+mn-ea"/>
              </a:defRPr>
            </a:lvl3pPr>
            <a:lvl4pPr marL="1828389" indent="0"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4pPr>
            <a:lvl5pPr marL="2437851" indent="0"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kumimoji="0" lang="en-US" sz="1800" b="1" i="0" u="none" strike="noStrike" kern="0" cap="none" spc="0" normalizeH="0" baseline="0" noProof="0" dirty="0">
                <a:ln>
                  <a:noFill/>
                </a:ln>
                <a:solidFill>
                  <a:schemeClr val="bg2"/>
                </a:solidFill>
                <a:effectLst/>
                <a:uLnTx/>
                <a:uFillTx/>
                <a:latin typeface="+mn-lt"/>
                <a:ea typeface="+mn-ea"/>
                <a:cs typeface="+mn-cs"/>
              </a:rPr>
              <a:t>We've compiled our favorite photos help you tell brand stories. </a:t>
            </a:r>
            <a:br>
              <a:rPr kumimoji="0" lang="en-US" sz="1800" b="1" i="0" u="none" strike="noStrike" kern="0" cap="none" spc="0" normalizeH="0" baseline="0" noProof="0" dirty="0">
                <a:ln>
                  <a:noFill/>
                </a:ln>
                <a:solidFill>
                  <a:schemeClr val="bg2"/>
                </a:solidFill>
                <a:effectLst/>
                <a:uLnTx/>
                <a:uFillTx/>
                <a:latin typeface="+mn-lt"/>
                <a:ea typeface="+mn-ea"/>
                <a:cs typeface="+mn-cs"/>
              </a:rPr>
            </a:br>
            <a:r>
              <a:rPr kumimoji="0" lang="en-US" sz="1800" b="1" i="0" u="none" strike="noStrike" kern="0" cap="none" spc="0" normalizeH="0" baseline="0" noProof="0" dirty="0">
                <a:ln>
                  <a:noFill/>
                </a:ln>
                <a:solidFill>
                  <a:schemeClr val="bg2"/>
                </a:solidFill>
                <a:effectLst/>
                <a:uLnTx/>
                <a:uFillTx/>
                <a:latin typeface="+mn-lt"/>
                <a:ea typeface="+mn-ea"/>
                <a:cs typeface="+mn-cs"/>
              </a:rPr>
              <a:t>Pull from this collection to add interest to your PowerPoint. </a:t>
            </a:r>
          </a:p>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kumimoji="0" lang="en-US" sz="1800" b="1" i="0" u="none" strike="noStrike" kern="0" cap="none" spc="0" normalizeH="0" baseline="0" noProof="0" dirty="0">
                <a:ln>
                  <a:noFill/>
                </a:ln>
                <a:solidFill>
                  <a:schemeClr val="bg2"/>
                </a:solidFill>
                <a:effectLst/>
                <a:uLnTx/>
                <a:uFillTx/>
                <a:latin typeface="+mn-lt"/>
                <a:ea typeface="+mn-ea"/>
                <a:cs typeface="+mn-cs"/>
              </a:rPr>
              <a:t>Rockwell Automation owns or has purchased the rights for everything in the photo library. If you choose to use a photo that’s not part of the library, be sure to obtain proper permissions. </a:t>
            </a:r>
          </a:p>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endParaRPr kumimoji="0" lang="en-US" sz="1800" b="1" i="0" u="none" strike="noStrike" kern="0" cap="none" spc="0" normalizeH="0" baseline="0" noProof="0" dirty="0">
              <a:ln>
                <a:noFill/>
              </a:ln>
              <a:solidFill>
                <a:schemeClr val="bg2"/>
              </a:solidFill>
              <a:effectLst/>
              <a:uLnTx/>
              <a:uFillTx/>
              <a:latin typeface="+mn-lt"/>
              <a:ea typeface="+mn-ea"/>
              <a:cs typeface="+mn-cs"/>
            </a:endParaRPr>
          </a:p>
        </p:txBody>
      </p:sp>
      <p:sp>
        <p:nvSpPr>
          <p:cNvPr id="4" name="Title 2">
            <a:extLst>
              <a:ext uri="{FF2B5EF4-FFF2-40B4-BE49-F238E27FC236}">
                <a16:creationId xmlns:a16="http://schemas.microsoft.com/office/drawing/2014/main" id="{093F53E5-BB0D-2142-9108-DDFD20921EEF}"/>
              </a:ext>
            </a:extLst>
          </p:cNvPr>
          <p:cNvSpPr txBox="1">
            <a:spLocks/>
          </p:cNvSpPr>
          <p:nvPr userDrawn="1"/>
        </p:nvSpPr>
        <p:spPr>
          <a:xfrm>
            <a:off x="381744" y="0"/>
            <a:ext cx="11428512" cy="839893"/>
          </a:xfrm>
          <a:prstGeom prst="rect">
            <a:avLst/>
          </a:prstGeom>
        </p:spPr>
        <p:txBody>
          <a:bodyPr vert="horz" lIns="91440" tIns="45720" rIns="91440" bIns="45720" rtlCol="0" anchor="b">
            <a:normAutofit/>
          </a:bodyPr>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marL="0" marR="0" lvl="0" indent="0" algn="l" defTabSz="914400" rtl="0" eaLnBrk="1" fontAlgn="base" latinLnBrk="0" hangingPunct="1">
              <a:lnSpc>
                <a:spcPts val="3999"/>
              </a:lnSpc>
              <a:spcBef>
                <a:spcPct val="0"/>
              </a:spcBef>
              <a:spcAft>
                <a:spcPct val="0"/>
              </a:spcAft>
              <a:buClrTx/>
              <a:buSzTx/>
              <a:buFontTx/>
              <a:buNone/>
              <a:tabLst/>
              <a:defRPr/>
            </a:pPr>
            <a:r>
              <a:rPr kumimoji="0" lang="en-US" sz="2999" b="1" i="0" u="none" strike="noStrike" kern="0" cap="none" spc="0" normalizeH="0" baseline="0" noProof="0">
                <a:ln>
                  <a:noFill/>
                </a:ln>
                <a:solidFill>
                  <a:srgbClr val="000000"/>
                </a:solidFill>
                <a:effectLst/>
                <a:uLnTx/>
                <a:uFillTx/>
                <a:latin typeface="+mn-lt"/>
                <a:ea typeface="+mj-ea"/>
                <a:cs typeface="Arial"/>
              </a:rPr>
              <a:t>Photos</a:t>
            </a:r>
          </a:p>
        </p:txBody>
      </p:sp>
      <p:pic>
        <p:nvPicPr>
          <p:cNvPr id="9" name="Picture Placeholder 7">
            <a:extLst>
              <a:ext uri="{FF2B5EF4-FFF2-40B4-BE49-F238E27FC236}">
                <a16:creationId xmlns:a16="http://schemas.microsoft.com/office/drawing/2014/main" id="{638A77BA-E4D3-7C4A-AD5A-31B4B2A06E0F}"/>
              </a:ext>
            </a:extLst>
          </p:cNvPr>
          <p:cNvPicPr>
            <a:picLocks noChangeAspect="1"/>
          </p:cNvPicPr>
          <p:nvPr userDrawn="1"/>
        </p:nvPicPr>
        <p:blipFill>
          <a:blip r:embed="rId2"/>
          <a:srcRect l="26397" r="26397"/>
          <a:stretch/>
        </p:blipFill>
        <p:spPr>
          <a:xfrm>
            <a:off x="7854950" y="-14514"/>
            <a:ext cx="4337050" cy="6125028"/>
          </a:xfrm>
          <a:custGeom>
            <a:avLst/>
            <a:gdLst>
              <a:gd name="connsiteX0" fmla="*/ 0 w 4336775"/>
              <a:gd name="connsiteY0" fmla="*/ 0 h 6273979"/>
              <a:gd name="connsiteX1" fmla="*/ 4336773 w 4336775"/>
              <a:gd name="connsiteY1" fmla="*/ 0 h 6273979"/>
              <a:gd name="connsiteX2" fmla="*/ 4336773 w 4336775"/>
              <a:gd name="connsiteY2" fmla="*/ 12879 h 6273979"/>
              <a:gd name="connsiteX3" fmla="*/ 4336774 w 4336775"/>
              <a:gd name="connsiteY3" fmla="*/ 12879 h 6273979"/>
              <a:gd name="connsiteX4" fmla="*/ 4336774 w 4336775"/>
              <a:gd name="connsiteY4" fmla="*/ 281471 h 6273979"/>
              <a:gd name="connsiteX5" fmla="*/ 4336775 w 4336775"/>
              <a:gd name="connsiteY5" fmla="*/ 281473 h 6273979"/>
              <a:gd name="connsiteX6" fmla="*/ 4336775 w 4336775"/>
              <a:gd name="connsiteY6" fmla="*/ 4539973 h 6273979"/>
              <a:gd name="connsiteX7" fmla="*/ 4336774 w 4336775"/>
              <a:gd name="connsiteY7" fmla="*/ 4539974 h 6273979"/>
              <a:gd name="connsiteX8" fmla="*/ 4336774 w 4336775"/>
              <a:gd name="connsiteY8" fmla="*/ 6273979 h 6273979"/>
              <a:gd name="connsiteX9" fmla="*/ 2606279 w 4336775"/>
              <a:gd name="connsiteY9" fmla="*/ 6273979 h 6273979"/>
              <a:gd name="connsiteX10" fmla="*/ 2606278 w 4336775"/>
              <a:gd name="connsiteY10" fmla="*/ 6273979 h 6273979"/>
              <a:gd name="connsiteX11" fmla="*/ 1618516 w 4336775"/>
              <a:gd name="connsiteY11" fmla="*/ 6273979 h 6273979"/>
              <a:gd name="connsiteX12" fmla="*/ 1570424 w 4336775"/>
              <a:gd name="connsiteY12" fmla="*/ 6265390 h 6273979"/>
              <a:gd name="connsiteX13" fmla="*/ 1495316 w 4336775"/>
              <a:gd name="connsiteY13" fmla="*/ 6242254 h 6273979"/>
              <a:gd name="connsiteX14" fmla="*/ 1417900 w 4336775"/>
              <a:gd name="connsiteY14" fmla="*/ 6206908 h 6273979"/>
              <a:gd name="connsiteX15" fmla="*/ 1390976 w 4336775"/>
              <a:gd name="connsiteY15" fmla="*/ 6190182 h 6273979"/>
              <a:gd name="connsiteX16" fmla="*/ 1349903 w 4336775"/>
              <a:gd name="connsiteY16" fmla="*/ 6160917 h 6273979"/>
              <a:gd name="connsiteX17" fmla="*/ 1348600 w 4336775"/>
              <a:gd name="connsiteY17" fmla="*/ 6159731 h 6273979"/>
              <a:gd name="connsiteX18" fmla="*/ 112349 w 4336775"/>
              <a:gd name="connsiteY18" fmla="*/ 4920971 h 6273979"/>
              <a:gd name="connsiteX19" fmla="*/ 84404 w 4336775"/>
              <a:gd name="connsiteY19" fmla="*/ 4880823 h 6273979"/>
              <a:gd name="connsiteX20" fmla="*/ 47621 w 4336775"/>
              <a:gd name="connsiteY20" fmla="*/ 4811246 h 6273979"/>
              <a:gd name="connsiteX21" fmla="*/ 17822 w 4336775"/>
              <a:gd name="connsiteY21" fmla="*/ 4731401 h 6273979"/>
              <a:gd name="connsiteX22" fmla="*/ 10588 w 4336775"/>
              <a:gd name="connsiteY22" fmla="*/ 4700496 h 6273979"/>
              <a:gd name="connsiteX23" fmla="*/ 3206 w 4336775"/>
              <a:gd name="connsiteY23" fmla="*/ 4656694 h 6273979"/>
              <a:gd name="connsiteX24" fmla="*/ 3206 w 4336775"/>
              <a:gd name="connsiteY24" fmla="*/ 3840960 h 6273979"/>
              <a:gd name="connsiteX25" fmla="*/ 0 w 4336775"/>
              <a:gd name="connsiteY25" fmla="*/ 3840960 h 627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36775" h="6273979">
                <a:moveTo>
                  <a:pt x="0" y="0"/>
                </a:moveTo>
                <a:lnTo>
                  <a:pt x="4336773" y="0"/>
                </a:lnTo>
                <a:lnTo>
                  <a:pt x="4336773" y="12879"/>
                </a:lnTo>
                <a:lnTo>
                  <a:pt x="4336774" y="12879"/>
                </a:lnTo>
                <a:lnTo>
                  <a:pt x="4336774" y="281471"/>
                </a:lnTo>
                <a:lnTo>
                  <a:pt x="4336775" y="281473"/>
                </a:lnTo>
                <a:lnTo>
                  <a:pt x="4336775" y="4539973"/>
                </a:lnTo>
                <a:lnTo>
                  <a:pt x="4336774" y="4539974"/>
                </a:lnTo>
                <a:lnTo>
                  <a:pt x="4336774" y="6273979"/>
                </a:lnTo>
                <a:lnTo>
                  <a:pt x="2606279" y="6273979"/>
                </a:lnTo>
                <a:lnTo>
                  <a:pt x="2606278" y="6273979"/>
                </a:lnTo>
                <a:lnTo>
                  <a:pt x="1618516" y="6273979"/>
                </a:lnTo>
                <a:lnTo>
                  <a:pt x="1570424" y="6265390"/>
                </a:lnTo>
                <a:lnTo>
                  <a:pt x="1495316" y="6242254"/>
                </a:lnTo>
                <a:cubicBezTo>
                  <a:pt x="1468650" y="6232094"/>
                  <a:pt x="1442803" y="6220271"/>
                  <a:pt x="1417900" y="6206908"/>
                </a:cubicBezTo>
                <a:lnTo>
                  <a:pt x="1390976" y="6190182"/>
                </a:lnTo>
                <a:lnTo>
                  <a:pt x="1349903" y="6160917"/>
                </a:lnTo>
                <a:lnTo>
                  <a:pt x="1348600" y="6159731"/>
                </a:lnTo>
                <a:lnTo>
                  <a:pt x="112349" y="4920971"/>
                </a:lnTo>
                <a:lnTo>
                  <a:pt x="84404" y="4880823"/>
                </a:lnTo>
                <a:lnTo>
                  <a:pt x="47621" y="4811246"/>
                </a:lnTo>
                <a:cubicBezTo>
                  <a:pt x="35935" y="4785168"/>
                  <a:pt x="26002" y="4758494"/>
                  <a:pt x="17822" y="4731401"/>
                </a:cubicBezTo>
                <a:lnTo>
                  <a:pt x="10588" y="4700496"/>
                </a:lnTo>
                <a:lnTo>
                  <a:pt x="3206" y="4656694"/>
                </a:lnTo>
                <a:lnTo>
                  <a:pt x="3206" y="3840960"/>
                </a:lnTo>
                <a:lnTo>
                  <a:pt x="0" y="3840960"/>
                </a:lnTo>
                <a:close/>
              </a:path>
            </a:pathLst>
          </a:custGeom>
        </p:spPr>
      </p:pic>
    </p:spTree>
    <p:extLst>
      <p:ext uri="{BB962C8B-B14F-4D97-AF65-F5344CB8AC3E}">
        <p14:creationId xmlns:p14="http://schemas.microsoft.com/office/powerpoint/2010/main" val="29023526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 Column 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5C4DF49-B1C4-2A40-9E69-F4F5FE0EC81B}"/>
              </a:ext>
            </a:extLst>
          </p:cNvPr>
          <p:cNvSpPr>
            <a:spLocks noGrp="1"/>
          </p:cNvSpPr>
          <p:nvPr>
            <p:ph type="title" hasCustomPrompt="1"/>
          </p:nvPr>
        </p:nvSpPr>
        <p:spPr>
          <a:xfrm>
            <a:off x="381744" y="329761"/>
            <a:ext cx="11428510" cy="515526"/>
          </a:xfrm>
          <a:prstGeom prst="rect">
            <a:avLst/>
          </a:prstGeom>
        </p:spPr>
        <p:txBody>
          <a:bodyPr anchor="t">
            <a:spAutoFit/>
          </a:bodyPr>
          <a:lstStyle>
            <a:lvl1pPr>
              <a:lnSpc>
                <a:spcPts val="3300"/>
              </a:lnSpc>
              <a:defRPr>
                <a:latin typeface="+mn-lt"/>
              </a:defRPr>
            </a:lvl1pPr>
          </a:lstStyle>
          <a:p>
            <a:r>
              <a:rPr lang="en-US" dirty="0"/>
              <a:t>Click to edit title</a:t>
            </a:r>
          </a:p>
        </p:txBody>
      </p:sp>
      <p:sp>
        <p:nvSpPr>
          <p:cNvPr id="9" name="Text Placeholder 6">
            <a:extLst>
              <a:ext uri="{FF2B5EF4-FFF2-40B4-BE49-F238E27FC236}">
                <a16:creationId xmlns:a16="http://schemas.microsoft.com/office/drawing/2014/main" id="{A401945A-2C65-FA4D-9C48-9ECE79F2D0DD}"/>
              </a:ext>
            </a:extLst>
          </p:cNvPr>
          <p:cNvSpPr>
            <a:spLocks noGrp="1"/>
          </p:cNvSpPr>
          <p:nvPr>
            <p:ph type="body" sz="quarter" idx="10" hasCustomPrompt="1"/>
          </p:nvPr>
        </p:nvSpPr>
        <p:spPr>
          <a:xfrm>
            <a:off x="381744" y="904554"/>
            <a:ext cx="11428510" cy="348813"/>
          </a:xfrm>
          <a:prstGeom prst="rect">
            <a:avLst/>
          </a:prstGeom>
        </p:spPr>
        <p:txBody>
          <a:bodyPr anchor="t">
            <a:spAutoFit/>
          </a:bodyPr>
          <a:lstStyle>
            <a:lvl1pPr marL="0" indent="0">
              <a:lnSpc>
                <a:spcPts val="2000"/>
              </a:lnSpc>
              <a:buNone/>
              <a:defRPr sz="1800" b="0" i="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3" name="Text Placeholder 2">
            <a:extLst>
              <a:ext uri="{FF2B5EF4-FFF2-40B4-BE49-F238E27FC236}">
                <a16:creationId xmlns:a16="http://schemas.microsoft.com/office/drawing/2014/main" id="{793F8A9B-CD25-A04B-9D54-41AE23CF3B32}"/>
              </a:ext>
            </a:extLst>
          </p:cNvPr>
          <p:cNvSpPr>
            <a:spLocks noGrp="1"/>
          </p:cNvSpPr>
          <p:nvPr>
            <p:ph type="body" sz="quarter" idx="16"/>
          </p:nvPr>
        </p:nvSpPr>
        <p:spPr>
          <a:xfrm>
            <a:off x="381000" y="1392865"/>
            <a:ext cx="11428510" cy="1641475"/>
          </a:xfrm>
          <a:prstGeom prst="rect">
            <a:avLst/>
          </a:prstGeom>
        </p:spPr>
        <p:txBody>
          <a:bodyPr>
            <a:spAutoFit/>
          </a:bodyPr>
          <a:lstStyle>
            <a:lvl1pPr marL="174625" indent="-174625">
              <a:buClr>
                <a:schemeClr val="bg2"/>
              </a:buClr>
              <a:buFont typeface="Arial" panose="020B0604020202020204" pitchFamily="34" charset="0"/>
              <a:buChar char="•"/>
              <a:tabLst/>
              <a:defRPr>
                <a:solidFill>
                  <a:schemeClr val="bg2"/>
                </a:solidFill>
                <a:latin typeface="+mn-lt"/>
              </a:defRPr>
            </a:lvl1pPr>
            <a:lvl2pPr marL="342900" indent="-168275">
              <a:buClr>
                <a:schemeClr val="bg2"/>
              </a:buClr>
              <a:buSzPct val="100000"/>
              <a:buFont typeface="Arial" panose="020B0604020202020204" pitchFamily="34" charset="0"/>
              <a:buChar char="•"/>
              <a:tabLst/>
              <a:defRPr>
                <a:solidFill>
                  <a:schemeClr val="bg2"/>
                </a:solidFill>
                <a:latin typeface="+mn-lt"/>
              </a:defRPr>
            </a:lvl2pPr>
            <a:lvl3pPr marL="460375" indent="-117475">
              <a:buClr>
                <a:schemeClr val="bg2"/>
              </a:buClr>
              <a:buSzPct val="100000"/>
              <a:buFont typeface="Arial" panose="020B0604020202020204" pitchFamily="34" charset="0"/>
              <a:buChar char="•"/>
              <a:tabLst/>
              <a:defRPr>
                <a:solidFill>
                  <a:schemeClr val="bg2"/>
                </a:solidFill>
                <a:latin typeface="+mn-lt"/>
              </a:defRPr>
            </a:lvl3pPr>
            <a:lvl4pPr marL="576263" indent="-115888">
              <a:buClr>
                <a:schemeClr val="bg2"/>
              </a:buClr>
              <a:buFont typeface="Arial" panose="020B0604020202020204" pitchFamily="34" charset="0"/>
              <a:buChar char="•"/>
              <a:tabLst/>
              <a:defRPr>
                <a:solidFill>
                  <a:schemeClr val="bg2"/>
                </a:solidFill>
                <a:latin typeface="+mn-lt"/>
              </a:defRPr>
            </a:lvl4pPr>
            <a:lvl5pPr marL="687388" indent="-111125">
              <a:buClr>
                <a:schemeClr val="bg2"/>
              </a:buClr>
              <a:buFont typeface="Arial" panose="020B0604020202020204" pitchFamily="34" charset="0"/>
              <a:buChar char="•"/>
              <a:tabLst/>
              <a:defRPr>
                <a:solidFill>
                  <a:schemeClr val="bg2"/>
                </a:solidFill>
                <a:latin typeface="+mn-lt"/>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2528731"/>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con instructions">
    <p:bg>
      <p:bgPr>
        <a:solidFill>
          <a:schemeClr val="bg1"/>
        </a:solidFill>
        <a:effectLst/>
      </p:bgPr>
    </p:bg>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4FF4D0A5-2D44-1340-BCE4-37CE534687C8}"/>
              </a:ext>
            </a:extLst>
          </p:cNvPr>
          <p:cNvSpPr txBox="1">
            <a:spLocks/>
          </p:cNvSpPr>
          <p:nvPr userDrawn="1"/>
        </p:nvSpPr>
        <p:spPr>
          <a:xfrm>
            <a:off x="381744" y="1062817"/>
            <a:ext cx="7091972" cy="839893"/>
          </a:xfrm>
          <a:prstGeom prst="rect">
            <a:avLst/>
          </a:prstGeom>
        </p:spPr>
        <p:txBody>
          <a:bodyPr anchor="b"/>
          <a:lstStyle>
            <a:lvl1pPr marL="0" indent="0" algn="l" rtl="0" eaLnBrk="1" fontAlgn="base" hangingPunct="1">
              <a:lnSpc>
                <a:spcPct val="100000"/>
              </a:lnSpc>
              <a:spcBef>
                <a:spcPts val="0"/>
              </a:spcBef>
              <a:spcAft>
                <a:spcPts val="800"/>
              </a:spcAft>
              <a:buClr>
                <a:srgbClr val="BB2332"/>
              </a:buClr>
              <a:buFont typeface="Wingdings" charset="2"/>
              <a:buNone/>
              <a:defRPr sz="1800" b="1">
                <a:solidFill>
                  <a:schemeClr val="bg2"/>
                </a:solidFill>
                <a:latin typeface="+mj-lt"/>
                <a:ea typeface="+mn-ea"/>
                <a:cs typeface="+mn-cs"/>
              </a:defRPr>
            </a:lvl1pPr>
            <a:lvl2pPr marL="768178" indent="0" algn="l" rtl="0" eaLnBrk="1" fontAlgn="base" hangingPunct="1">
              <a:lnSpc>
                <a:spcPct val="100000"/>
              </a:lnSpc>
              <a:spcBef>
                <a:spcPts val="0"/>
              </a:spcBef>
              <a:spcAft>
                <a:spcPts val="800"/>
              </a:spcAft>
              <a:buClr>
                <a:schemeClr val="bg1">
                  <a:lumMod val="50000"/>
                </a:schemeClr>
              </a:buClr>
              <a:buSzPct val="80000"/>
              <a:buFont typeface="Wingdings" charset="2"/>
              <a:buNone/>
              <a:defRPr sz="1600">
                <a:solidFill>
                  <a:schemeClr val="bg2"/>
                </a:solidFill>
                <a:latin typeface="+mj-lt"/>
                <a:ea typeface="+mn-ea"/>
              </a:defRPr>
            </a:lvl2pPr>
            <a:lvl3pPr marL="1377641" indent="0" algn="l" rtl="0" eaLnBrk="1" fontAlgn="base" hangingPunct="1">
              <a:lnSpc>
                <a:spcPct val="100000"/>
              </a:lnSpc>
              <a:spcBef>
                <a:spcPts val="0"/>
              </a:spcBef>
              <a:spcAft>
                <a:spcPts val="800"/>
              </a:spcAft>
              <a:buClr>
                <a:schemeClr val="bg1">
                  <a:lumMod val="50000"/>
                </a:schemeClr>
              </a:buClr>
              <a:buSzPct val="80000"/>
              <a:buFont typeface="Wingdings" charset="2"/>
              <a:buNone/>
              <a:defRPr sz="1400">
                <a:solidFill>
                  <a:schemeClr val="bg2"/>
                </a:solidFill>
                <a:latin typeface="+mj-lt"/>
                <a:ea typeface="+mn-ea"/>
              </a:defRPr>
            </a:lvl3pPr>
            <a:lvl4pPr marL="1828389" indent="0"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4pPr>
            <a:lvl5pPr marL="2437851" indent="0"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kumimoji="0" lang="en-US" sz="1800" b="1" i="0" u="none" strike="noStrike" kern="0" cap="none" spc="0" normalizeH="0" baseline="0" noProof="0" dirty="0">
                <a:ln>
                  <a:noFill/>
                </a:ln>
                <a:solidFill>
                  <a:schemeClr val="bg2"/>
                </a:solidFill>
                <a:effectLst/>
                <a:uLnTx/>
                <a:uFillTx/>
                <a:latin typeface="+mn-lt"/>
                <a:ea typeface="+mn-ea"/>
                <a:cs typeface="+mn-cs"/>
              </a:rPr>
              <a:t>The icons found on the following slides may be copied and pasted into your presentation. Please follow these guidelines:</a:t>
            </a:r>
          </a:p>
        </p:txBody>
      </p:sp>
      <p:sp>
        <p:nvSpPr>
          <p:cNvPr id="18" name="Title 2">
            <a:extLst>
              <a:ext uri="{FF2B5EF4-FFF2-40B4-BE49-F238E27FC236}">
                <a16:creationId xmlns:a16="http://schemas.microsoft.com/office/drawing/2014/main" id="{768F2187-4C96-0648-9045-1A889213E1DA}"/>
              </a:ext>
            </a:extLst>
          </p:cNvPr>
          <p:cNvSpPr txBox="1">
            <a:spLocks/>
          </p:cNvSpPr>
          <p:nvPr userDrawn="1"/>
        </p:nvSpPr>
        <p:spPr>
          <a:xfrm>
            <a:off x="381744" y="0"/>
            <a:ext cx="11428512" cy="839893"/>
          </a:xfrm>
          <a:prstGeom prst="rect">
            <a:avLst/>
          </a:prstGeom>
        </p:spPr>
        <p:txBody>
          <a:bodyPr vert="horz" lIns="91440" tIns="45720" rIns="91440" bIns="45720" rtlCol="0" anchor="b">
            <a:normAutofit/>
          </a:bodyPr>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marL="0" marR="0" lvl="0" indent="0" algn="l" defTabSz="914400" rtl="0" eaLnBrk="1" fontAlgn="base" latinLnBrk="0" hangingPunct="1">
              <a:lnSpc>
                <a:spcPts val="3999"/>
              </a:lnSpc>
              <a:spcBef>
                <a:spcPct val="0"/>
              </a:spcBef>
              <a:spcAft>
                <a:spcPct val="0"/>
              </a:spcAft>
              <a:buClrTx/>
              <a:buSzTx/>
              <a:buFontTx/>
              <a:buNone/>
              <a:tabLst/>
              <a:defRPr/>
            </a:pPr>
            <a:r>
              <a:rPr kumimoji="0" lang="en-US" sz="2999" b="1" i="0" u="none" strike="noStrike" kern="0" cap="none" spc="0" normalizeH="0" baseline="0" noProof="0" dirty="0">
                <a:ln>
                  <a:noFill/>
                </a:ln>
                <a:solidFill>
                  <a:srgbClr val="000000"/>
                </a:solidFill>
                <a:effectLst/>
                <a:uLnTx/>
                <a:uFillTx/>
                <a:latin typeface="+mn-lt"/>
                <a:ea typeface="+mj-ea"/>
                <a:cs typeface="Arial"/>
              </a:rPr>
              <a:t>Icons</a:t>
            </a:r>
          </a:p>
        </p:txBody>
      </p:sp>
      <p:sp>
        <p:nvSpPr>
          <p:cNvPr id="19" name="Text Placeholder 3">
            <a:extLst>
              <a:ext uri="{FF2B5EF4-FFF2-40B4-BE49-F238E27FC236}">
                <a16:creationId xmlns:a16="http://schemas.microsoft.com/office/drawing/2014/main" id="{E738CE48-2609-614C-8863-ECFD6E012C6E}"/>
              </a:ext>
            </a:extLst>
          </p:cNvPr>
          <p:cNvSpPr txBox="1">
            <a:spLocks/>
          </p:cNvSpPr>
          <p:nvPr userDrawn="1"/>
        </p:nvSpPr>
        <p:spPr>
          <a:xfrm>
            <a:off x="381000" y="2194627"/>
            <a:ext cx="7092950" cy="1311001"/>
          </a:xfrm>
          <a:prstGeom prst="rect">
            <a:avLst/>
          </a:prstGeom>
        </p:spPr>
        <p:txBody>
          <a:bodyPr/>
          <a:lstStyle>
            <a:lvl1pPr marL="230188" indent="-230188" algn="l" rtl="0" eaLnBrk="1" fontAlgn="base" hangingPunct="1">
              <a:lnSpc>
                <a:spcPct val="100000"/>
              </a:lnSpc>
              <a:spcBef>
                <a:spcPts val="0"/>
              </a:spcBef>
              <a:spcAft>
                <a:spcPts val="800"/>
              </a:spcAft>
              <a:buClrTx/>
              <a:buFont typeface="Arial" panose="020B0604020202020204" pitchFamily="34" charset="0"/>
              <a:buChar char="•"/>
              <a:tabLst/>
              <a:defRPr sz="1600">
                <a:solidFill>
                  <a:schemeClr val="bg2"/>
                </a:solidFill>
                <a:latin typeface="+mj-lt"/>
                <a:ea typeface="+mn-ea"/>
                <a:cs typeface="+mn-cs"/>
              </a:defRPr>
            </a:lvl1pPr>
            <a:lvl2pPr marL="692150" indent="-144463" algn="l" rtl="0" eaLnBrk="1" fontAlgn="base" hangingPunct="1">
              <a:lnSpc>
                <a:spcPct val="100000"/>
              </a:lnSpc>
              <a:spcBef>
                <a:spcPts val="0"/>
              </a:spcBef>
              <a:spcAft>
                <a:spcPts val="800"/>
              </a:spcAft>
              <a:buClrTx/>
              <a:buSzPct val="80000"/>
              <a:buFont typeface="Arial" panose="020B0604020202020204" pitchFamily="34" charset="0"/>
              <a:buChar char="•"/>
              <a:tabLst/>
              <a:defRPr sz="1600">
                <a:solidFill>
                  <a:schemeClr val="bg2"/>
                </a:solidFill>
                <a:latin typeface="+mj-lt"/>
                <a:ea typeface="+mn-ea"/>
              </a:defRPr>
            </a:lvl2pPr>
            <a:lvl3pPr marL="1038225" indent="-158750" algn="l" rtl="0" eaLnBrk="1" fontAlgn="base" hangingPunct="1">
              <a:lnSpc>
                <a:spcPct val="100000"/>
              </a:lnSpc>
              <a:spcBef>
                <a:spcPts val="0"/>
              </a:spcBef>
              <a:spcAft>
                <a:spcPts val="800"/>
              </a:spcAft>
              <a:buClrTx/>
              <a:buSzPct val="80000"/>
              <a:buFont typeface="Arial" panose="020B0604020202020204" pitchFamily="34" charset="0"/>
              <a:buChar char="•"/>
              <a:tabLst/>
              <a:defRPr sz="1400">
                <a:solidFill>
                  <a:schemeClr val="bg2"/>
                </a:solidFill>
                <a:latin typeface="+mj-lt"/>
                <a:ea typeface="+mn-ea"/>
              </a:defRPr>
            </a:lvl3pPr>
            <a:lvl4pPr marL="1384300" indent="-158750" algn="l" rtl="0" eaLnBrk="1" fontAlgn="base" hangingPunct="1">
              <a:lnSpc>
                <a:spcPct val="100000"/>
              </a:lnSpc>
              <a:spcBef>
                <a:spcPts val="0"/>
              </a:spcBef>
              <a:spcAft>
                <a:spcPts val="800"/>
              </a:spcAft>
              <a:buClrTx/>
              <a:buFont typeface="Arial" panose="020B0604020202020204" pitchFamily="34" charset="0"/>
              <a:buChar char="•"/>
              <a:tabLst/>
              <a:defRPr sz="1200" cap="none">
                <a:solidFill>
                  <a:schemeClr val="bg2"/>
                </a:solidFill>
                <a:latin typeface="+mj-lt"/>
                <a:ea typeface="+mn-ea"/>
              </a:defRPr>
            </a:lvl4pPr>
            <a:lvl5pPr marL="2640013" indent="-201613" algn="l" rtl="0" eaLnBrk="1" fontAlgn="base" hangingPunct="1">
              <a:lnSpc>
                <a:spcPct val="100000"/>
              </a:lnSpc>
              <a:spcBef>
                <a:spcPts val="0"/>
              </a:spcBef>
              <a:spcAft>
                <a:spcPts val="800"/>
              </a:spcAft>
              <a:buClrTx/>
              <a:buFont typeface="Arial" panose="020B0604020202020204" pitchFamily="34" charset="0"/>
              <a:buChar char="•"/>
              <a:tabLst/>
              <a:defRPr sz="1200" cap="none">
                <a:solidFill>
                  <a:schemeClr val="tx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230188" marR="0" lvl="0" indent="-230188" algn="l" defTabSz="914400"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a:ln>
                  <a:noFill/>
                </a:ln>
                <a:solidFill>
                  <a:schemeClr val="bg2"/>
                </a:solidFill>
                <a:effectLst/>
                <a:uLnTx/>
                <a:uFillTx/>
                <a:latin typeface="+mn-lt"/>
                <a:ea typeface="+mn-ea"/>
                <a:cs typeface="+mn-cs"/>
              </a:rPr>
              <a:t>Icons have been created to represent specific concepts and ideas and should not be used to represent anything else</a:t>
            </a:r>
          </a:p>
          <a:p>
            <a:pPr marL="230188" marR="0" lvl="0" indent="-230188" algn="l" defTabSz="914400"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a:ln>
                  <a:noFill/>
                </a:ln>
                <a:solidFill>
                  <a:schemeClr val="bg2"/>
                </a:solidFill>
                <a:effectLst/>
                <a:uLnTx/>
                <a:uFillTx/>
                <a:latin typeface="+mn-lt"/>
                <a:ea typeface="+mn-ea"/>
                <a:cs typeface="+mn-cs"/>
              </a:rPr>
              <a:t>Only icons created by Rockwell Automation in this signature style should be used in any marketing collateral</a:t>
            </a:r>
          </a:p>
        </p:txBody>
      </p:sp>
      <p:pic>
        <p:nvPicPr>
          <p:cNvPr id="28" name="Picture 27">
            <a:extLst>
              <a:ext uri="{FF2B5EF4-FFF2-40B4-BE49-F238E27FC236}">
                <a16:creationId xmlns:a16="http://schemas.microsoft.com/office/drawing/2014/main" id="{05CDE544-8294-364E-B5B1-490C38FB3A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0547" y="1873477"/>
            <a:ext cx="930344" cy="839893"/>
          </a:xfrm>
          <a:prstGeom prst="rect">
            <a:avLst/>
          </a:prstGeom>
        </p:spPr>
      </p:pic>
      <p:grpSp>
        <p:nvGrpSpPr>
          <p:cNvPr id="32" name="Group 31">
            <a:extLst>
              <a:ext uri="{FF2B5EF4-FFF2-40B4-BE49-F238E27FC236}">
                <a16:creationId xmlns:a16="http://schemas.microsoft.com/office/drawing/2014/main" id="{3879ADA6-C175-244C-BAE3-E443D78968A4}"/>
              </a:ext>
            </a:extLst>
          </p:cNvPr>
          <p:cNvGrpSpPr/>
          <p:nvPr userDrawn="1"/>
        </p:nvGrpSpPr>
        <p:grpSpPr>
          <a:xfrm>
            <a:off x="9684450" y="1547297"/>
            <a:ext cx="1492253" cy="1492253"/>
            <a:chOff x="9818020" y="1779586"/>
            <a:chExt cx="1492253" cy="1492253"/>
          </a:xfrm>
        </p:grpSpPr>
        <p:sp>
          <p:nvSpPr>
            <p:cNvPr id="16" name="Oval 15">
              <a:extLst>
                <a:ext uri="{FF2B5EF4-FFF2-40B4-BE49-F238E27FC236}">
                  <a16:creationId xmlns:a16="http://schemas.microsoft.com/office/drawing/2014/main" id="{FCECE006-5CB8-2E4B-96CF-A07EA23FCA2B}"/>
                </a:ext>
              </a:extLst>
            </p:cNvPr>
            <p:cNvSpPr/>
            <p:nvPr userDrawn="1"/>
          </p:nvSpPr>
          <p:spPr bwMode="auto">
            <a:xfrm>
              <a:off x="9818020" y="1779586"/>
              <a:ext cx="1492253" cy="1492253"/>
            </a:xfrm>
            <a:prstGeom prst="ellipse">
              <a:avLst/>
            </a:prstGeom>
            <a:solidFill>
              <a:srgbClr val="000000"/>
            </a:solidFill>
            <a:ln>
              <a:noFill/>
              <a:headEnd/>
              <a:tailEnd/>
            </a:ln>
            <a:effectLst/>
            <a:scene3d>
              <a:camera prst="orthographicFront"/>
              <a:lightRig rig="threePt" dir="t">
                <a:rot lat="0" lon="0" rev="1200000"/>
              </a:lightRig>
            </a:scene3d>
            <a:sp3d/>
          </p:spPr>
          <p:txBody>
            <a:bodyPr wrap="none" rtlCol="0" anchor="ctr">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a typeface="+mn-ea"/>
                <a:cs typeface="+mn-cs"/>
              </a:endParaRPr>
            </a:p>
          </p:txBody>
        </p:sp>
        <p:pic>
          <p:nvPicPr>
            <p:cNvPr id="29" name="Picture 28">
              <a:extLst>
                <a:ext uri="{FF2B5EF4-FFF2-40B4-BE49-F238E27FC236}">
                  <a16:creationId xmlns:a16="http://schemas.microsoft.com/office/drawing/2014/main" id="{BC8B23D7-6BEA-8447-BFA3-DE8BC8A270A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094794" y="2105766"/>
              <a:ext cx="938703" cy="839892"/>
            </a:xfrm>
            <a:prstGeom prst="rect">
              <a:avLst/>
            </a:prstGeom>
          </p:spPr>
        </p:pic>
      </p:grpSp>
      <p:grpSp>
        <p:nvGrpSpPr>
          <p:cNvPr id="26" name="Group 25">
            <a:extLst>
              <a:ext uri="{FF2B5EF4-FFF2-40B4-BE49-F238E27FC236}">
                <a16:creationId xmlns:a16="http://schemas.microsoft.com/office/drawing/2014/main" id="{A113325C-9D50-3C43-9FA7-650DE4692F68}"/>
              </a:ext>
            </a:extLst>
          </p:cNvPr>
          <p:cNvGrpSpPr/>
          <p:nvPr userDrawn="1"/>
        </p:nvGrpSpPr>
        <p:grpSpPr>
          <a:xfrm>
            <a:off x="8640901" y="4188222"/>
            <a:ext cx="1732547" cy="307777"/>
            <a:chOff x="9050659" y="4311510"/>
            <a:chExt cx="1732547" cy="307777"/>
          </a:xfrm>
        </p:grpSpPr>
        <p:sp>
          <p:nvSpPr>
            <p:cNvPr id="30" name="TextBox 29">
              <a:extLst>
                <a:ext uri="{FF2B5EF4-FFF2-40B4-BE49-F238E27FC236}">
                  <a16:creationId xmlns:a16="http://schemas.microsoft.com/office/drawing/2014/main" id="{63D9C3D3-B193-F144-BE66-F828539D14C8}"/>
                </a:ext>
              </a:extLst>
            </p:cNvPr>
            <p:cNvSpPr txBox="1"/>
            <p:nvPr/>
          </p:nvSpPr>
          <p:spPr>
            <a:xfrm>
              <a:off x="9050659" y="4311510"/>
              <a:ext cx="1732547" cy="307777"/>
            </a:xfrm>
            <a:prstGeom prst="rect">
              <a:avLst/>
            </a:prstGeom>
          </p:spPr>
          <p:txBody>
            <a:bodyPr wrap="square"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AEEF"/>
                  </a:solidFill>
                  <a:effectLst/>
                  <a:uLnTx/>
                  <a:uFillTx/>
                  <a:latin typeface="+mn-lt"/>
                </a:rPr>
                <a:t>Minimum size: 0.5”</a:t>
              </a:r>
            </a:p>
          </p:txBody>
        </p:sp>
        <p:cxnSp>
          <p:nvCxnSpPr>
            <p:cNvPr id="33" name="Straight Connector 32">
              <a:extLst>
                <a:ext uri="{FF2B5EF4-FFF2-40B4-BE49-F238E27FC236}">
                  <a16:creationId xmlns:a16="http://schemas.microsoft.com/office/drawing/2014/main" id="{0E13B540-DA0E-6246-B0F8-8EF7067D78BC}"/>
                </a:ext>
              </a:extLst>
            </p:cNvPr>
            <p:cNvCxnSpPr>
              <a:cxnSpLocks/>
            </p:cNvCxnSpPr>
            <p:nvPr/>
          </p:nvCxnSpPr>
          <p:spPr bwMode="auto">
            <a:xfrm>
              <a:off x="9678501" y="4311510"/>
              <a:ext cx="457200" cy="0"/>
            </a:xfrm>
            <a:prstGeom prst="line">
              <a:avLst/>
            </a:prstGeom>
            <a:noFill/>
            <a:ln w="9525" cap="flat" cmpd="sng" algn="ctr">
              <a:solidFill>
                <a:srgbClr val="00A3DB"/>
              </a:solidFill>
              <a:prstDash val="solid"/>
              <a:round/>
              <a:headEnd type="oval" w="sm" len="sm"/>
              <a:tailEnd type="oval" w="sm" len="sm"/>
            </a:ln>
            <a:effectLst/>
          </p:spPr>
        </p:cxnSp>
      </p:grpSp>
      <p:pic>
        <p:nvPicPr>
          <p:cNvPr id="34" name="Picture 33">
            <a:extLst>
              <a:ext uri="{FF2B5EF4-FFF2-40B4-BE49-F238E27FC236}">
                <a16:creationId xmlns:a16="http://schemas.microsoft.com/office/drawing/2014/main" id="{9C80D0BE-17AF-9042-839F-1AE350C275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29622" y="3552137"/>
            <a:ext cx="515018" cy="464946"/>
          </a:xfrm>
          <a:prstGeom prst="rect">
            <a:avLst/>
          </a:prstGeom>
        </p:spPr>
      </p:pic>
    </p:spTree>
    <p:extLst>
      <p:ext uri="{BB962C8B-B14F-4D97-AF65-F5344CB8AC3E}">
        <p14:creationId xmlns:p14="http://schemas.microsoft.com/office/powerpoint/2010/main" val="259768157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56D661-0F98-C04C-8405-9862684CD55D}"/>
              </a:ext>
            </a:extLst>
          </p:cNvPr>
          <p:cNvSpPr>
            <a:spLocks noGrp="1"/>
          </p:cNvSpPr>
          <p:nvPr>
            <p:ph type="pic" sz="quarter" idx="10"/>
          </p:nvPr>
        </p:nvSpPr>
        <p:spPr>
          <a:xfrm>
            <a:off x="490538" y="2154238"/>
            <a:ext cx="3340100" cy="1884362"/>
          </a:xfrm>
          <a:prstGeom prst="rect">
            <a:avLst/>
          </a:prstGeom>
        </p:spPr>
        <p:txBody>
          <a:bodyPr anchor="ctr"/>
          <a:lstStyle>
            <a:lvl1pPr marL="0" indent="0" algn="ctr">
              <a:buFontTx/>
              <a:buNone/>
              <a:defRPr/>
            </a:lvl1pPr>
          </a:lstStyle>
          <a:p>
            <a:endParaRPr lang="en-US" dirty="0"/>
          </a:p>
        </p:txBody>
      </p:sp>
      <p:sp>
        <p:nvSpPr>
          <p:cNvPr id="8" name="Picture Placeholder 6">
            <a:extLst>
              <a:ext uri="{FF2B5EF4-FFF2-40B4-BE49-F238E27FC236}">
                <a16:creationId xmlns:a16="http://schemas.microsoft.com/office/drawing/2014/main" id="{C6E8F651-EC8A-CE4F-A1E5-0CE7AB7562B9}"/>
              </a:ext>
            </a:extLst>
          </p:cNvPr>
          <p:cNvSpPr>
            <a:spLocks noGrp="1"/>
          </p:cNvSpPr>
          <p:nvPr>
            <p:ph type="pic" sz="quarter" idx="11"/>
          </p:nvPr>
        </p:nvSpPr>
        <p:spPr>
          <a:xfrm>
            <a:off x="6945737" y="2917336"/>
            <a:ext cx="2769763" cy="1654664"/>
          </a:xfrm>
          <a:prstGeom prst="rect">
            <a:avLst/>
          </a:prstGeom>
        </p:spPr>
        <p:txBody>
          <a:bodyPr anchor="ctr"/>
          <a:lstStyle>
            <a:lvl1pPr marL="0" indent="0" algn="ctr">
              <a:buFontTx/>
              <a:buNone/>
              <a:defRPr/>
            </a:lvl1pPr>
          </a:lstStyle>
          <a:p>
            <a:endParaRPr lang="en-US" dirty="0"/>
          </a:p>
        </p:txBody>
      </p:sp>
      <p:sp>
        <p:nvSpPr>
          <p:cNvPr id="9" name="Picture Placeholder 6">
            <a:extLst>
              <a:ext uri="{FF2B5EF4-FFF2-40B4-BE49-F238E27FC236}">
                <a16:creationId xmlns:a16="http://schemas.microsoft.com/office/drawing/2014/main" id="{CD475BCA-71DB-7944-A81F-78C4A18FEFC5}"/>
              </a:ext>
            </a:extLst>
          </p:cNvPr>
          <p:cNvSpPr>
            <a:spLocks noGrp="1"/>
          </p:cNvSpPr>
          <p:nvPr>
            <p:ph type="pic" sz="quarter" idx="12"/>
          </p:nvPr>
        </p:nvSpPr>
        <p:spPr>
          <a:xfrm>
            <a:off x="10527137" y="2474668"/>
            <a:ext cx="1174325" cy="2097332"/>
          </a:xfrm>
          <a:prstGeom prst="rect">
            <a:avLst/>
          </a:prstGeom>
        </p:spPr>
        <p:txBody>
          <a:bodyPr anchor="ctr"/>
          <a:lstStyle>
            <a:lvl1pPr marL="0" indent="0" algn="ctr">
              <a:buFontTx/>
              <a:buNone/>
              <a:defRPr/>
            </a:lvl1pPr>
          </a:lstStyle>
          <a:p>
            <a:endParaRPr lang="en-US" dirty="0"/>
          </a:p>
        </p:txBody>
      </p:sp>
      <p:sp>
        <p:nvSpPr>
          <p:cNvPr id="10" name="Picture Placeholder 6">
            <a:extLst>
              <a:ext uri="{FF2B5EF4-FFF2-40B4-BE49-F238E27FC236}">
                <a16:creationId xmlns:a16="http://schemas.microsoft.com/office/drawing/2014/main" id="{2C5F2B90-61C4-E34E-BD02-001805DD9C0B}"/>
              </a:ext>
            </a:extLst>
          </p:cNvPr>
          <p:cNvSpPr>
            <a:spLocks noGrp="1"/>
          </p:cNvSpPr>
          <p:nvPr>
            <p:ph type="pic" sz="quarter" idx="13"/>
          </p:nvPr>
        </p:nvSpPr>
        <p:spPr>
          <a:xfrm>
            <a:off x="4457700" y="1877768"/>
            <a:ext cx="1587500" cy="2783132"/>
          </a:xfrm>
          <a:prstGeom prst="rect">
            <a:avLst/>
          </a:prstGeom>
        </p:spPr>
        <p:txBody>
          <a:bodyPr anchor="ctr"/>
          <a:lstStyle>
            <a:lvl1pPr marL="0" indent="0" algn="ctr">
              <a:buFontTx/>
              <a:buNone/>
              <a:defRPr/>
            </a:lvl1pPr>
          </a:lstStyle>
          <a:p>
            <a:endParaRPr lang="en-US" dirty="0"/>
          </a:p>
        </p:txBody>
      </p:sp>
    </p:spTree>
    <p:extLst>
      <p:ext uri="{BB962C8B-B14F-4D97-AF65-F5344CB8AC3E}">
        <p14:creationId xmlns:p14="http://schemas.microsoft.com/office/powerpoint/2010/main" val="217901997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91072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A Overview A">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85981C6-582A-2441-932C-26A395BC8486}"/>
              </a:ext>
            </a:extLst>
          </p:cNvPr>
          <p:cNvSpPr txBox="1">
            <a:spLocks/>
          </p:cNvSpPr>
          <p:nvPr/>
        </p:nvSpPr>
        <p:spPr>
          <a:xfrm>
            <a:off x="309350" y="2321210"/>
            <a:ext cx="11573300" cy="750923"/>
          </a:xfrm>
          <a:prstGeom prst="rect">
            <a:avLst/>
          </a:prstGeom>
          <a:effectLst/>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algn="ctr" fontAlgn="base">
              <a:buFontTx/>
              <a:buNone/>
            </a:pPr>
            <a:r>
              <a:rPr lang="en-US" sz="2000" b="1" kern="0" dirty="0">
                <a:solidFill>
                  <a:schemeClr val="bg1"/>
                </a:solidFill>
                <a:effectLst>
                  <a:glow rad="622300">
                    <a:schemeClr val="tx1">
                      <a:alpha val="5000"/>
                    </a:schemeClr>
                  </a:glow>
                </a:effectLst>
                <a:latin typeface="+mj-lt"/>
                <a:cs typeface="Arial" panose="020B0604020202020204" pitchFamily="34" charset="0"/>
              </a:rPr>
              <a:t>Our strategy is to bring The Connected Enterprise to life.</a:t>
            </a:r>
            <a:br>
              <a:rPr lang="en-US" sz="2000" b="1" kern="0" dirty="0">
                <a:solidFill>
                  <a:schemeClr val="bg1"/>
                </a:solidFill>
                <a:effectLst>
                  <a:glow rad="622300">
                    <a:schemeClr val="tx1">
                      <a:alpha val="5000"/>
                    </a:schemeClr>
                  </a:glow>
                </a:effectLst>
                <a:latin typeface="+mj-lt"/>
                <a:cs typeface="Arial" panose="020B0604020202020204" pitchFamily="34" charset="0"/>
              </a:rPr>
            </a:br>
            <a:r>
              <a:rPr lang="en-US" sz="1600" dirty="0">
                <a:solidFill>
                  <a:schemeClr val="bg1"/>
                </a:solidFill>
                <a:effectLst/>
                <a:latin typeface="+mj-lt"/>
              </a:rPr>
              <a:t>We integrate control and information across the enterprise to help industrial companies </a:t>
            </a:r>
            <a:br>
              <a:rPr lang="en-US" sz="1600" dirty="0">
                <a:solidFill>
                  <a:schemeClr val="bg1"/>
                </a:solidFill>
                <a:effectLst/>
                <a:latin typeface="+mj-lt"/>
              </a:rPr>
            </a:br>
            <a:r>
              <a:rPr lang="en-US" sz="1600" dirty="0">
                <a:solidFill>
                  <a:schemeClr val="bg1"/>
                </a:solidFill>
                <a:effectLst/>
                <a:latin typeface="+mj-lt"/>
              </a:rPr>
              <a:t>and their people be more productive and sustainable. </a:t>
            </a:r>
          </a:p>
          <a:p>
            <a:pPr marL="0" indent="0" algn="ctr" fontAlgn="base">
              <a:buFontTx/>
              <a:buNone/>
            </a:pPr>
            <a:br>
              <a:rPr lang="en-US" sz="1600" b="0" i="0" dirty="0">
                <a:solidFill>
                  <a:schemeClr val="bg1"/>
                </a:solidFill>
                <a:effectLst/>
                <a:latin typeface="+mj-lt"/>
              </a:rPr>
            </a:br>
            <a:endParaRPr lang="en-US" sz="1600" b="0" i="0" dirty="0">
              <a:solidFill>
                <a:schemeClr val="bg1"/>
              </a:solidFill>
              <a:effectLst/>
              <a:latin typeface="+mj-lt"/>
            </a:endParaRPr>
          </a:p>
          <a:p>
            <a:pPr marL="0" marR="0" indent="0" algn="ctr" defTabSz="457109" rtl="0" eaLnBrk="1" fontAlgn="base" latinLnBrk="0" hangingPunct="1">
              <a:lnSpc>
                <a:spcPct val="100000"/>
              </a:lnSpc>
              <a:spcBef>
                <a:spcPts val="0"/>
              </a:spcBef>
              <a:spcAft>
                <a:spcPts val="1600"/>
              </a:spcAft>
              <a:buClr>
                <a:srgbClr val="BB2332"/>
              </a:buClr>
              <a:buSzTx/>
              <a:buFontTx/>
              <a:buNone/>
              <a:tabLst/>
              <a:defRPr/>
            </a:pPr>
            <a:r>
              <a:rPr lang="en-US" sz="1500" b="0" kern="0" dirty="0">
                <a:solidFill>
                  <a:schemeClr val="bg1"/>
                </a:solidFill>
                <a:effectLst>
                  <a:glow rad="622300">
                    <a:schemeClr val="tx1">
                      <a:alpha val="5000"/>
                    </a:schemeClr>
                  </a:glow>
                </a:effectLst>
                <a:latin typeface="+mj-lt"/>
                <a:cs typeface="Arial" panose="020B0604020202020204" pitchFamily="34" charset="0"/>
              </a:rPr>
              <a:t>.</a:t>
            </a:r>
          </a:p>
        </p:txBody>
      </p:sp>
      <p:sp>
        <p:nvSpPr>
          <p:cNvPr id="13" name="TextBox 12">
            <a:extLst>
              <a:ext uri="{FF2B5EF4-FFF2-40B4-BE49-F238E27FC236}">
                <a16:creationId xmlns:a16="http://schemas.microsoft.com/office/drawing/2014/main" id="{4B48D53F-117A-E746-91E2-CDC20795909D}"/>
              </a:ext>
            </a:extLst>
          </p:cNvPr>
          <p:cNvSpPr txBox="1"/>
          <p:nvPr userDrawn="1"/>
        </p:nvSpPr>
        <p:spPr>
          <a:xfrm>
            <a:off x="5513148" y="4542040"/>
            <a:ext cx="1165704" cy="307777"/>
          </a:xfrm>
          <a:prstGeom prst="rect">
            <a:avLst/>
          </a:prstGeom>
          <a:noFill/>
        </p:spPr>
        <p:txBody>
          <a:bodyPr wrap="none" rtlCol="0" anchor="ctr" anchorCtr="0">
            <a:spAutoFit/>
          </a:bodyPr>
          <a:lstStyle/>
          <a:p>
            <a:pPr algn="ctr"/>
            <a:r>
              <a:rPr lang="en-US" sz="1400" b="0">
                <a:solidFill>
                  <a:schemeClr val="bg1"/>
                </a:solidFill>
                <a:latin typeface="+mn-lt"/>
                <a:ea typeface="Poppins SemiBold" charset="0"/>
                <a:cs typeface="Arial" panose="020B0604020202020204" pitchFamily="34" charset="0"/>
              </a:rPr>
              <a:t>EMPLOYEES</a:t>
            </a:r>
          </a:p>
        </p:txBody>
      </p:sp>
      <p:sp>
        <p:nvSpPr>
          <p:cNvPr id="14" name="Rectangle 13">
            <a:extLst>
              <a:ext uri="{FF2B5EF4-FFF2-40B4-BE49-F238E27FC236}">
                <a16:creationId xmlns:a16="http://schemas.microsoft.com/office/drawing/2014/main" id="{264EC546-EE6F-1048-8D94-4BED0DCF8BD8}"/>
              </a:ext>
            </a:extLst>
          </p:cNvPr>
          <p:cNvSpPr>
            <a:spLocks/>
          </p:cNvSpPr>
          <p:nvPr userDrawn="1"/>
        </p:nvSpPr>
        <p:spPr bwMode="auto">
          <a:xfrm>
            <a:off x="5262083" y="4066269"/>
            <a:ext cx="1667834"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2285543">
              <a:lnSpc>
                <a:spcPts val="3699"/>
              </a:lnSpc>
            </a:pPr>
            <a:r>
              <a:rPr lang="en-US" sz="3499" b="1" dirty="0">
                <a:solidFill>
                  <a:schemeClr val="bg1"/>
                </a:solidFill>
                <a:latin typeface="+mn-lt"/>
                <a:ea typeface="Montserrat Ultra Light" charset="0"/>
                <a:cs typeface="Arial" panose="020B0604020202020204" pitchFamily="34" charset="0"/>
                <a:sym typeface="Bebas Neue" charset="0"/>
              </a:rPr>
              <a:t>23,000</a:t>
            </a:r>
          </a:p>
        </p:txBody>
      </p:sp>
      <p:sp>
        <p:nvSpPr>
          <p:cNvPr id="15" name="TextBox 14">
            <a:extLst>
              <a:ext uri="{FF2B5EF4-FFF2-40B4-BE49-F238E27FC236}">
                <a16:creationId xmlns:a16="http://schemas.microsoft.com/office/drawing/2014/main" id="{1A5360F4-CBA0-1347-9682-C1C8CE8A0BD4}"/>
              </a:ext>
            </a:extLst>
          </p:cNvPr>
          <p:cNvSpPr txBox="1"/>
          <p:nvPr userDrawn="1"/>
        </p:nvSpPr>
        <p:spPr>
          <a:xfrm>
            <a:off x="2550602" y="4542040"/>
            <a:ext cx="1752403" cy="307777"/>
          </a:xfrm>
          <a:prstGeom prst="rect">
            <a:avLst/>
          </a:prstGeom>
          <a:noFill/>
        </p:spPr>
        <p:txBody>
          <a:bodyPr wrap="none" rtlCol="0" anchor="ctr" anchorCtr="0">
            <a:spAutoFit/>
          </a:bodyPr>
          <a:lstStyle/>
          <a:p>
            <a:pPr algn="ctr"/>
            <a:r>
              <a:rPr lang="en-US" sz="1400" b="0" dirty="0">
                <a:solidFill>
                  <a:schemeClr val="bg1"/>
                </a:solidFill>
                <a:latin typeface="+mn-lt"/>
                <a:ea typeface="Poppins SemiBold" charset="0"/>
                <a:cs typeface="Arial" panose="020B0604020202020204" pitchFamily="34" charset="0"/>
              </a:rPr>
              <a:t>FISCAL 2020 SALES</a:t>
            </a:r>
          </a:p>
        </p:txBody>
      </p:sp>
      <p:sp>
        <p:nvSpPr>
          <p:cNvPr id="16" name="Rectangle 15">
            <a:extLst>
              <a:ext uri="{FF2B5EF4-FFF2-40B4-BE49-F238E27FC236}">
                <a16:creationId xmlns:a16="http://schemas.microsoft.com/office/drawing/2014/main" id="{D3578AC0-73CE-5349-8602-08BE8AAD0FBA}"/>
              </a:ext>
            </a:extLst>
          </p:cNvPr>
          <p:cNvSpPr>
            <a:spLocks/>
          </p:cNvSpPr>
          <p:nvPr userDrawn="1"/>
        </p:nvSpPr>
        <p:spPr bwMode="auto">
          <a:xfrm>
            <a:off x="2899415" y="4066269"/>
            <a:ext cx="1054776"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baseline="30000" dirty="0">
                <a:solidFill>
                  <a:schemeClr val="bg1"/>
                </a:solidFill>
                <a:latin typeface="+mn-lt"/>
                <a:ea typeface="Montserrat Ultra Light" charset="0"/>
                <a:cs typeface="Arial" panose="020B0604020202020204" pitchFamily="34" charset="0"/>
                <a:sym typeface="Bebas Neue" charset="0"/>
              </a:rPr>
              <a:t>$</a:t>
            </a:r>
            <a:r>
              <a:rPr lang="en-US" sz="3499" b="1" dirty="0">
                <a:solidFill>
                  <a:schemeClr val="bg1"/>
                </a:solidFill>
                <a:latin typeface="+mn-lt"/>
                <a:ea typeface="Montserrat Ultra Light" charset="0"/>
                <a:cs typeface="Arial" panose="020B0604020202020204" pitchFamily="34" charset="0"/>
                <a:sym typeface="Bebas Neue" charset="0"/>
              </a:rPr>
              <a:t>6.3B</a:t>
            </a:r>
          </a:p>
        </p:txBody>
      </p:sp>
      <p:sp>
        <p:nvSpPr>
          <p:cNvPr id="17" name="TextBox 16">
            <a:extLst>
              <a:ext uri="{FF2B5EF4-FFF2-40B4-BE49-F238E27FC236}">
                <a16:creationId xmlns:a16="http://schemas.microsoft.com/office/drawing/2014/main" id="{801D0B0A-74CA-8842-8492-480F1580301B}"/>
              </a:ext>
            </a:extLst>
          </p:cNvPr>
          <p:cNvSpPr txBox="1"/>
          <p:nvPr userDrawn="1"/>
        </p:nvSpPr>
        <p:spPr>
          <a:xfrm>
            <a:off x="8209596" y="4542040"/>
            <a:ext cx="1111202" cy="307777"/>
          </a:xfrm>
          <a:prstGeom prst="rect">
            <a:avLst/>
          </a:prstGeom>
          <a:noFill/>
        </p:spPr>
        <p:txBody>
          <a:bodyPr wrap="none" rtlCol="0" anchor="ctr" anchorCtr="0">
            <a:spAutoFit/>
          </a:bodyPr>
          <a:lstStyle/>
          <a:p>
            <a:pPr algn="ctr"/>
            <a:r>
              <a:rPr lang="en-US" sz="1400" b="0">
                <a:solidFill>
                  <a:schemeClr val="bg1"/>
                </a:solidFill>
                <a:latin typeface="+mn-lt"/>
                <a:ea typeface="Poppins SemiBold" charset="0"/>
                <a:cs typeface="Arial" panose="020B0604020202020204" pitchFamily="34" charset="0"/>
              </a:rPr>
              <a:t>COUNTRIES</a:t>
            </a:r>
          </a:p>
        </p:txBody>
      </p:sp>
      <p:sp>
        <p:nvSpPr>
          <p:cNvPr id="18" name="Rectangle 17">
            <a:extLst>
              <a:ext uri="{FF2B5EF4-FFF2-40B4-BE49-F238E27FC236}">
                <a16:creationId xmlns:a16="http://schemas.microsoft.com/office/drawing/2014/main" id="{55E5BE0A-0A6F-4D4A-A014-D5621D1B1E73}"/>
              </a:ext>
            </a:extLst>
          </p:cNvPr>
          <p:cNvSpPr>
            <a:spLocks/>
          </p:cNvSpPr>
          <p:nvPr userDrawn="1"/>
        </p:nvSpPr>
        <p:spPr bwMode="auto">
          <a:xfrm>
            <a:off x="8320363" y="4066269"/>
            <a:ext cx="889666"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a:solidFill>
                  <a:schemeClr val="bg1"/>
                </a:solidFill>
                <a:latin typeface="+mn-lt"/>
                <a:ea typeface="Montserrat Ultra Light" charset="0"/>
                <a:cs typeface="Arial" panose="020B0604020202020204" pitchFamily="34" charset="0"/>
                <a:sym typeface="Bebas Neue" charset="0"/>
              </a:rPr>
              <a:t>100+</a:t>
            </a:r>
          </a:p>
        </p:txBody>
      </p:sp>
      <p:sp>
        <p:nvSpPr>
          <p:cNvPr id="20" name="TextBox 19">
            <a:extLst>
              <a:ext uri="{FF2B5EF4-FFF2-40B4-BE49-F238E27FC236}">
                <a16:creationId xmlns:a16="http://schemas.microsoft.com/office/drawing/2014/main" id="{28633386-2F53-4D95-9B03-6308B68892AB}"/>
              </a:ext>
            </a:extLst>
          </p:cNvPr>
          <p:cNvSpPr txBox="1"/>
          <p:nvPr userDrawn="1"/>
        </p:nvSpPr>
        <p:spPr>
          <a:xfrm>
            <a:off x="1802197" y="5578646"/>
            <a:ext cx="8587607" cy="338554"/>
          </a:xfrm>
          <a:prstGeom prst="rect">
            <a:avLst/>
          </a:prstGeom>
          <a:noFill/>
        </p:spPr>
        <p:txBody>
          <a:bodyPr wrap="none" rtlCol="0" anchor="ctr" anchorCtr="0">
            <a:spAutoFit/>
          </a:bodyPr>
          <a:lstStyle/>
          <a:p>
            <a:pPr algn="ctr"/>
            <a:r>
              <a:rPr lang="en-US" sz="1600">
                <a:solidFill>
                  <a:schemeClr val="bg1"/>
                </a:solidFill>
                <a:latin typeface="+mn-lt"/>
                <a:ea typeface="Poppins SemiBold" charset="0"/>
                <a:cs typeface="Arial" panose="020B0604020202020204" pitchFamily="34" charset="0"/>
              </a:rPr>
              <a:t>ABOVE-MARKET GROWTH  </a:t>
            </a:r>
            <a:r>
              <a:rPr lang="en-US" sz="1600" b="1">
                <a:solidFill>
                  <a:schemeClr val="bg1"/>
                </a:solidFill>
                <a:latin typeface="+mn-lt"/>
                <a:ea typeface="Poppins SemiBold" charset="0"/>
                <a:cs typeface="Arial Black" panose="020B0604020202020204" pitchFamily="34" charset="0"/>
              </a:rPr>
              <a:t>|</a:t>
            </a:r>
            <a:r>
              <a:rPr lang="en-US" sz="1600">
                <a:solidFill>
                  <a:schemeClr val="bg1"/>
                </a:solidFill>
                <a:latin typeface="+mn-lt"/>
                <a:ea typeface="Poppins SemiBold" charset="0"/>
                <a:cs typeface="Arial" panose="020B0604020202020204" pitchFamily="34" charset="0"/>
              </a:rPr>
              <a:t>  PRODUCTIVITY  </a:t>
            </a:r>
            <a:r>
              <a:rPr lang="en-US" sz="1600" b="1">
                <a:solidFill>
                  <a:schemeClr val="bg1"/>
                </a:solidFill>
                <a:latin typeface="+mn-lt"/>
                <a:ea typeface="Poppins SemiBold" charset="0"/>
                <a:cs typeface="Arial Black" panose="020B0604020202020204" pitchFamily="34" charset="0"/>
              </a:rPr>
              <a:t>|</a:t>
            </a:r>
            <a:r>
              <a:rPr lang="en-US" sz="1600">
                <a:solidFill>
                  <a:schemeClr val="bg1"/>
                </a:solidFill>
                <a:latin typeface="+mn-lt"/>
                <a:ea typeface="Poppins SemiBold" charset="0"/>
                <a:cs typeface="Arial" panose="020B0604020202020204" pitchFamily="34" charset="0"/>
              </a:rPr>
              <a:t>  INTELLECTUAL CAPITAL            VALUE CREATION</a:t>
            </a:r>
          </a:p>
        </p:txBody>
      </p:sp>
      <p:grpSp>
        <p:nvGrpSpPr>
          <p:cNvPr id="21" name="Group 20">
            <a:extLst>
              <a:ext uri="{FF2B5EF4-FFF2-40B4-BE49-F238E27FC236}">
                <a16:creationId xmlns:a16="http://schemas.microsoft.com/office/drawing/2014/main" id="{A71F53C9-ADFD-4CF3-820D-FCDEBED6BFAC}"/>
              </a:ext>
            </a:extLst>
          </p:cNvPr>
          <p:cNvGrpSpPr/>
          <p:nvPr userDrawn="1"/>
        </p:nvGrpSpPr>
        <p:grpSpPr>
          <a:xfrm>
            <a:off x="8333929" y="5687189"/>
            <a:ext cx="297031" cy="153171"/>
            <a:chOff x="0" y="0"/>
            <a:chExt cx="885535" cy="456647"/>
          </a:xfrm>
        </p:grpSpPr>
        <p:pic>
          <p:nvPicPr>
            <p:cNvPr id="22" name="Picture 21" descr="Picture 130">
              <a:extLst>
                <a:ext uri="{FF2B5EF4-FFF2-40B4-BE49-F238E27FC236}">
                  <a16:creationId xmlns:a16="http://schemas.microsoft.com/office/drawing/2014/main" id="{94E1CA67-FC4A-4DD9-B4AB-4D4DA572AEEA}"/>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rot="10800000">
              <a:off x="0" y="0"/>
              <a:ext cx="235455" cy="456647"/>
            </a:xfrm>
            <a:prstGeom prst="rect">
              <a:avLst/>
            </a:prstGeom>
            <a:ln w="12700" cap="flat">
              <a:noFill/>
              <a:miter lim="400000"/>
            </a:ln>
            <a:effectLst/>
          </p:spPr>
        </p:pic>
        <p:pic>
          <p:nvPicPr>
            <p:cNvPr id="23" name="Picture 22" descr="Picture 131">
              <a:extLst>
                <a:ext uri="{FF2B5EF4-FFF2-40B4-BE49-F238E27FC236}">
                  <a16:creationId xmlns:a16="http://schemas.microsoft.com/office/drawing/2014/main" id="{2AF17120-B6C1-4B74-A4E9-BDA08DB152C3}"/>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tretch>
              <a:fillRect/>
            </a:stretch>
          </p:blipFill>
          <p:spPr>
            <a:xfrm rot="10800000">
              <a:off x="315190" y="0"/>
              <a:ext cx="235455" cy="456647"/>
            </a:xfrm>
            <a:prstGeom prst="rect">
              <a:avLst/>
            </a:prstGeom>
            <a:ln w="12700" cap="flat">
              <a:noFill/>
              <a:miter lim="400000"/>
            </a:ln>
            <a:effectLst/>
          </p:spPr>
        </p:pic>
        <p:pic>
          <p:nvPicPr>
            <p:cNvPr id="24" name="Picture 23" descr="Picture 132">
              <a:extLst>
                <a:ext uri="{FF2B5EF4-FFF2-40B4-BE49-F238E27FC236}">
                  <a16:creationId xmlns:a16="http://schemas.microsoft.com/office/drawing/2014/main" id="{D60DAFEF-CB8F-4CDD-AD60-98E3CF8B001E}"/>
                </a:ext>
              </a:extLst>
            </p:cNvPr>
            <p:cNvPicPr>
              <a:picLocks noChangeAspect="1"/>
            </p:cNvPicPr>
            <p:nvPr userDrawn="1"/>
          </p:nvPicPr>
          <p:blipFill>
            <a:blip r:embed="rId3" cstate="email">
              <a:alphaModFix amt="85000"/>
              <a:extLst>
                <a:ext uri="{28A0092B-C50C-407E-A947-70E740481C1C}">
                  <a14:useLocalDpi xmlns:a14="http://schemas.microsoft.com/office/drawing/2010/main"/>
                </a:ext>
              </a:extLst>
            </a:blip>
            <a:stretch>
              <a:fillRect/>
            </a:stretch>
          </p:blipFill>
          <p:spPr>
            <a:xfrm rot="10800000">
              <a:off x="650079" y="0"/>
              <a:ext cx="235456" cy="456647"/>
            </a:xfrm>
            <a:prstGeom prst="rect">
              <a:avLst/>
            </a:prstGeom>
            <a:ln w="12700" cap="flat">
              <a:noFill/>
              <a:miter lim="400000"/>
            </a:ln>
            <a:effectLst/>
          </p:spPr>
        </p:pic>
      </p:grpSp>
      <p:sp>
        <p:nvSpPr>
          <p:cNvPr id="2" name="Rectangle 1">
            <a:extLst>
              <a:ext uri="{FF2B5EF4-FFF2-40B4-BE49-F238E27FC236}">
                <a16:creationId xmlns:a16="http://schemas.microsoft.com/office/drawing/2014/main" id="{EF83962B-0049-544C-B180-B33CBC41ACBD}"/>
              </a:ext>
            </a:extLst>
          </p:cNvPr>
          <p:cNvSpPr/>
          <p:nvPr userDrawn="1"/>
        </p:nvSpPr>
        <p:spPr>
          <a:xfrm>
            <a:off x="3048000" y="172866"/>
            <a:ext cx="6096000" cy="422552"/>
          </a:xfrm>
          <a:prstGeom prst="rect">
            <a:avLst/>
          </a:prstGeom>
        </p:spPr>
        <p:txBody>
          <a:bodyPr>
            <a:spAutoFit/>
          </a:bodyPr>
          <a:lstStyle/>
          <a:p>
            <a:pPr marL="0" indent="0" algn="ctr" defTabSz="457109">
              <a:lnSpc>
                <a:spcPts val="2899"/>
              </a:lnSpc>
              <a:buNone/>
              <a:tabLst>
                <a:tab pos="1107060" algn="l"/>
              </a:tabLst>
            </a:pPr>
            <a:r>
              <a:rPr lang="en-US" sz="1800" b="1" i="0" kern="0" spc="300">
                <a:solidFill>
                  <a:schemeClr val="bg1"/>
                </a:solidFill>
                <a:latin typeface="+mn-lt"/>
                <a:cs typeface="Arial" panose="020B0604020202020204" pitchFamily="34" charset="0"/>
              </a:rPr>
              <a:t>AT  A  GLANCE</a:t>
            </a:r>
          </a:p>
        </p:txBody>
      </p:sp>
      <p:pic>
        <p:nvPicPr>
          <p:cNvPr id="4" name="Picture 3" descr="Logo&#10;&#10;Description automatically generated">
            <a:extLst>
              <a:ext uri="{FF2B5EF4-FFF2-40B4-BE49-F238E27FC236}">
                <a16:creationId xmlns:a16="http://schemas.microsoft.com/office/drawing/2014/main" id="{F86E57F6-3918-8745-8E3B-A2C63A5918BB}"/>
              </a:ext>
            </a:extLst>
          </p:cNvPr>
          <p:cNvPicPr>
            <a:picLocks noChangeAspect="1"/>
          </p:cNvPicPr>
          <p:nvPr userDrawn="1"/>
        </p:nvPicPr>
        <p:blipFill>
          <a:blip r:embed="rId4"/>
          <a:stretch>
            <a:fillRect/>
          </a:stretch>
        </p:blipFill>
        <p:spPr>
          <a:xfrm>
            <a:off x="3466359" y="612776"/>
            <a:ext cx="5259282" cy="1788156"/>
          </a:xfrm>
          <a:prstGeom prst="rect">
            <a:avLst/>
          </a:prstGeom>
        </p:spPr>
      </p:pic>
      <p:sp>
        <p:nvSpPr>
          <p:cNvPr id="28" name="Graphic 7">
            <a:extLst>
              <a:ext uri="{FF2B5EF4-FFF2-40B4-BE49-F238E27FC236}">
                <a16:creationId xmlns:a16="http://schemas.microsoft.com/office/drawing/2014/main" id="{77E5E627-E4A5-8E4D-B3C9-006EA2C9163E}"/>
              </a:ext>
            </a:extLst>
          </p:cNvPr>
          <p:cNvSpPr/>
          <p:nvPr userDrawn="1"/>
        </p:nvSpPr>
        <p:spPr>
          <a:xfrm rot="10800000">
            <a:off x="2423769" y="3413320"/>
            <a:ext cx="2006068" cy="2005655"/>
          </a:xfrm>
          <a:custGeom>
            <a:avLst/>
            <a:gdLst>
              <a:gd name="connsiteX0" fmla="*/ 1565570 w 2307595"/>
              <a:gd name="connsiteY0" fmla="*/ 0 h 2307120"/>
              <a:gd name="connsiteX1" fmla="*/ 741931 w 2307595"/>
              <a:gd name="connsiteY1" fmla="*/ 0 h 2307120"/>
              <a:gd name="connsiteX2" fmla="*/ 629691 w 2307595"/>
              <a:gd name="connsiteY2" fmla="*/ 46513 h 2307120"/>
              <a:gd name="connsiteX3" fmla="*/ 46514 w 2307595"/>
              <a:gd name="connsiteY3" fmla="*/ 629214 h 2307120"/>
              <a:gd name="connsiteX4" fmla="*/ 1 w 2307595"/>
              <a:gd name="connsiteY4" fmla="*/ 741931 h 2307120"/>
              <a:gd name="connsiteX5" fmla="*/ 1 w 2307595"/>
              <a:gd name="connsiteY5" fmla="*/ 1566045 h 2307120"/>
              <a:gd name="connsiteX6" fmla="*/ 46514 w 2307595"/>
              <a:gd name="connsiteY6" fmla="*/ 1677905 h 2307120"/>
              <a:gd name="connsiteX7" fmla="*/ 629215 w 2307595"/>
              <a:gd name="connsiteY7" fmla="*/ 2260606 h 2307120"/>
              <a:gd name="connsiteX8" fmla="*/ 741931 w 2307595"/>
              <a:gd name="connsiteY8" fmla="*/ 2307120 h 2307120"/>
              <a:gd name="connsiteX9" fmla="*/ 1566045 w 2307595"/>
              <a:gd name="connsiteY9" fmla="*/ 2307120 h 2307120"/>
              <a:gd name="connsiteX10" fmla="*/ 1678381 w 2307595"/>
              <a:gd name="connsiteY10" fmla="*/ 2260606 h 2307120"/>
              <a:gd name="connsiteX11" fmla="*/ 2261083 w 2307595"/>
              <a:gd name="connsiteY11" fmla="*/ 1677905 h 2307120"/>
              <a:gd name="connsiteX12" fmla="*/ 2307596 w 2307595"/>
              <a:gd name="connsiteY12" fmla="*/ 1565569 h 2307120"/>
              <a:gd name="connsiteX13" fmla="*/ 2307596 w 2307595"/>
              <a:gd name="connsiteY13" fmla="*/ 741931 h 2307120"/>
              <a:gd name="connsiteX14" fmla="*/ 2261083 w 2307595"/>
              <a:gd name="connsiteY14" fmla="*/ 629690 h 2307120"/>
              <a:gd name="connsiteX15" fmla="*/ 1677906 w 2307595"/>
              <a:gd name="connsiteY15" fmla="*/ 46513 h 2307120"/>
              <a:gd name="connsiteX16" fmla="*/ 1565570 w 2307595"/>
              <a:gd name="connsiteY16" fmla="*/ 0 h 230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5" h="2307120">
                <a:moveTo>
                  <a:pt x="1565570" y="0"/>
                </a:moveTo>
                <a:lnTo>
                  <a:pt x="741931" y="0"/>
                </a:lnTo>
                <a:cubicBezTo>
                  <a:pt x="699832" y="19"/>
                  <a:pt x="659462" y="16748"/>
                  <a:pt x="629691" y="46513"/>
                </a:cubicBezTo>
                <a:lnTo>
                  <a:pt x="46514" y="629214"/>
                </a:lnTo>
                <a:cubicBezTo>
                  <a:pt x="16632" y="659103"/>
                  <a:pt x="-107" y="699667"/>
                  <a:pt x="1" y="741931"/>
                </a:cubicBezTo>
                <a:lnTo>
                  <a:pt x="1" y="1566045"/>
                </a:lnTo>
                <a:cubicBezTo>
                  <a:pt x="120" y="1608012"/>
                  <a:pt x="16842" y="1648227"/>
                  <a:pt x="46514" y="1677905"/>
                </a:cubicBezTo>
                <a:lnTo>
                  <a:pt x="629215" y="2260606"/>
                </a:lnTo>
                <a:cubicBezTo>
                  <a:pt x="659103" y="2290488"/>
                  <a:pt x="699668" y="2307227"/>
                  <a:pt x="741931" y="2307120"/>
                </a:cubicBezTo>
                <a:lnTo>
                  <a:pt x="1566045" y="2307120"/>
                </a:lnTo>
                <a:cubicBezTo>
                  <a:pt x="1608177" y="2307126"/>
                  <a:pt x="1648586" y="2290395"/>
                  <a:pt x="1678381" y="2260606"/>
                </a:cubicBezTo>
                <a:lnTo>
                  <a:pt x="2261083" y="1677905"/>
                </a:lnTo>
                <a:cubicBezTo>
                  <a:pt x="2290871" y="1648110"/>
                  <a:pt x="2307603" y="1607701"/>
                  <a:pt x="2307596" y="1565569"/>
                </a:cubicBezTo>
                <a:lnTo>
                  <a:pt x="2307596" y="741931"/>
                </a:lnTo>
                <a:cubicBezTo>
                  <a:pt x="2307577" y="699832"/>
                  <a:pt x="2290848" y="659462"/>
                  <a:pt x="2261083" y="629690"/>
                </a:cubicBezTo>
                <a:lnTo>
                  <a:pt x="1677906" y="46513"/>
                </a:lnTo>
                <a:cubicBezTo>
                  <a:pt x="1648111" y="16725"/>
                  <a:pt x="1607702" y="-7"/>
                  <a:pt x="1565570" y="0"/>
                </a:cubicBezTo>
                <a:close/>
              </a:path>
            </a:pathLst>
          </a:custGeom>
          <a:noFill/>
          <a:ln w="31750" cap="flat">
            <a:gradFill>
              <a:gsLst>
                <a:gs pos="0">
                  <a:schemeClr val="accent1"/>
                </a:gs>
                <a:gs pos="100000">
                  <a:schemeClr val="accent3"/>
                </a:gs>
              </a:gsLst>
              <a:lin ang="5400000" scaled="1"/>
            </a:gradFill>
            <a:prstDash val="solid"/>
            <a:miter/>
          </a:ln>
          <a:effectLst/>
        </p:spPr>
        <p:txBody>
          <a:bodyPr rtlCol="0" anchor="ctr"/>
          <a:lstStyle/>
          <a:p>
            <a:endParaRPr lang="en-US">
              <a:latin typeface="+mn-lt"/>
            </a:endParaRPr>
          </a:p>
        </p:txBody>
      </p:sp>
      <p:sp>
        <p:nvSpPr>
          <p:cNvPr id="29" name="Graphic 7">
            <a:extLst>
              <a:ext uri="{FF2B5EF4-FFF2-40B4-BE49-F238E27FC236}">
                <a16:creationId xmlns:a16="http://schemas.microsoft.com/office/drawing/2014/main" id="{CED29295-F333-5C49-9F1C-F89336586C9E}"/>
              </a:ext>
            </a:extLst>
          </p:cNvPr>
          <p:cNvSpPr/>
          <p:nvPr userDrawn="1"/>
        </p:nvSpPr>
        <p:spPr>
          <a:xfrm rot="10800000">
            <a:off x="5085083" y="3413320"/>
            <a:ext cx="2006068" cy="2005655"/>
          </a:xfrm>
          <a:custGeom>
            <a:avLst/>
            <a:gdLst>
              <a:gd name="connsiteX0" fmla="*/ 1565570 w 2307595"/>
              <a:gd name="connsiteY0" fmla="*/ 0 h 2307120"/>
              <a:gd name="connsiteX1" fmla="*/ 741931 w 2307595"/>
              <a:gd name="connsiteY1" fmla="*/ 0 h 2307120"/>
              <a:gd name="connsiteX2" fmla="*/ 629691 w 2307595"/>
              <a:gd name="connsiteY2" fmla="*/ 46513 h 2307120"/>
              <a:gd name="connsiteX3" fmla="*/ 46514 w 2307595"/>
              <a:gd name="connsiteY3" fmla="*/ 629214 h 2307120"/>
              <a:gd name="connsiteX4" fmla="*/ 1 w 2307595"/>
              <a:gd name="connsiteY4" fmla="*/ 741931 h 2307120"/>
              <a:gd name="connsiteX5" fmla="*/ 1 w 2307595"/>
              <a:gd name="connsiteY5" fmla="*/ 1566045 h 2307120"/>
              <a:gd name="connsiteX6" fmla="*/ 46514 w 2307595"/>
              <a:gd name="connsiteY6" fmla="*/ 1677905 h 2307120"/>
              <a:gd name="connsiteX7" fmla="*/ 629215 w 2307595"/>
              <a:gd name="connsiteY7" fmla="*/ 2260606 h 2307120"/>
              <a:gd name="connsiteX8" fmla="*/ 741931 w 2307595"/>
              <a:gd name="connsiteY8" fmla="*/ 2307120 h 2307120"/>
              <a:gd name="connsiteX9" fmla="*/ 1566045 w 2307595"/>
              <a:gd name="connsiteY9" fmla="*/ 2307120 h 2307120"/>
              <a:gd name="connsiteX10" fmla="*/ 1678381 w 2307595"/>
              <a:gd name="connsiteY10" fmla="*/ 2260606 h 2307120"/>
              <a:gd name="connsiteX11" fmla="*/ 2261083 w 2307595"/>
              <a:gd name="connsiteY11" fmla="*/ 1677905 h 2307120"/>
              <a:gd name="connsiteX12" fmla="*/ 2307596 w 2307595"/>
              <a:gd name="connsiteY12" fmla="*/ 1565569 h 2307120"/>
              <a:gd name="connsiteX13" fmla="*/ 2307596 w 2307595"/>
              <a:gd name="connsiteY13" fmla="*/ 741931 h 2307120"/>
              <a:gd name="connsiteX14" fmla="*/ 2261083 w 2307595"/>
              <a:gd name="connsiteY14" fmla="*/ 629690 h 2307120"/>
              <a:gd name="connsiteX15" fmla="*/ 1677906 w 2307595"/>
              <a:gd name="connsiteY15" fmla="*/ 46513 h 2307120"/>
              <a:gd name="connsiteX16" fmla="*/ 1565570 w 2307595"/>
              <a:gd name="connsiteY16" fmla="*/ 0 h 230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5" h="2307120">
                <a:moveTo>
                  <a:pt x="1565570" y="0"/>
                </a:moveTo>
                <a:lnTo>
                  <a:pt x="741931" y="0"/>
                </a:lnTo>
                <a:cubicBezTo>
                  <a:pt x="699832" y="19"/>
                  <a:pt x="659462" y="16748"/>
                  <a:pt x="629691" y="46513"/>
                </a:cubicBezTo>
                <a:lnTo>
                  <a:pt x="46514" y="629214"/>
                </a:lnTo>
                <a:cubicBezTo>
                  <a:pt x="16632" y="659103"/>
                  <a:pt x="-107" y="699667"/>
                  <a:pt x="1" y="741931"/>
                </a:cubicBezTo>
                <a:lnTo>
                  <a:pt x="1" y="1566045"/>
                </a:lnTo>
                <a:cubicBezTo>
                  <a:pt x="120" y="1608012"/>
                  <a:pt x="16842" y="1648227"/>
                  <a:pt x="46514" y="1677905"/>
                </a:cubicBezTo>
                <a:lnTo>
                  <a:pt x="629215" y="2260606"/>
                </a:lnTo>
                <a:cubicBezTo>
                  <a:pt x="659103" y="2290488"/>
                  <a:pt x="699668" y="2307227"/>
                  <a:pt x="741931" y="2307120"/>
                </a:cubicBezTo>
                <a:lnTo>
                  <a:pt x="1566045" y="2307120"/>
                </a:lnTo>
                <a:cubicBezTo>
                  <a:pt x="1608177" y="2307126"/>
                  <a:pt x="1648586" y="2290395"/>
                  <a:pt x="1678381" y="2260606"/>
                </a:cubicBezTo>
                <a:lnTo>
                  <a:pt x="2261083" y="1677905"/>
                </a:lnTo>
                <a:cubicBezTo>
                  <a:pt x="2290871" y="1648110"/>
                  <a:pt x="2307603" y="1607701"/>
                  <a:pt x="2307596" y="1565569"/>
                </a:cubicBezTo>
                <a:lnTo>
                  <a:pt x="2307596" y="741931"/>
                </a:lnTo>
                <a:cubicBezTo>
                  <a:pt x="2307577" y="699832"/>
                  <a:pt x="2290848" y="659462"/>
                  <a:pt x="2261083" y="629690"/>
                </a:cubicBezTo>
                <a:lnTo>
                  <a:pt x="1677906" y="46513"/>
                </a:lnTo>
                <a:cubicBezTo>
                  <a:pt x="1648111" y="16725"/>
                  <a:pt x="1607702" y="-7"/>
                  <a:pt x="1565570" y="0"/>
                </a:cubicBezTo>
                <a:close/>
              </a:path>
            </a:pathLst>
          </a:custGeom>
          <a:noFill/>
          <a:ln w="31750" cap="flat">
            <a:gradFill>
              <a:gsLst>
                <a:gs pos="0">
                  <a:schemeClr val="accent1"/>
                </a:gs>
                <a:gs pos="100000">
                  <a:schemeClr val="accent3"/>
                </a:gs>
              </a:gsLst>
              <a:lin ang="5400000" scaled="1"/>
            </a:gradFill>
            <a:prstDash val="solid"/>
            <a:miter/>
          </a:ln>
          <a:effectLst/>
        </p:spPr>
        <p:txBody>
          <a:bodyPr rtlCol="0" anchor="ctr"/>
          <a:lstStyle/>
          <a:p>
            <a:endParaRPr lang="en-US">
              <a:latin typeface="+mn-lt"/>
            </a:endParaRPr>
          </a:p>
        </p:txBody>
      </p:sp>
      <p:sp>
        <p:nvSpPr>
          <p:cNvPr id="30" name="Graphic 7">
            <a:extLst>
              <a:ext uri="{FF2B5EF4-FFF2-40B4-BE49-F238E27FC236}">
                <a16:creationId xmlns:a16="http://schemas.microsoft.com/office/drawing/2014/main" id="{77E95B64-EB72-4C40-BF8C-F83B52D965F4}"/>
              </a:ext>
            </a:extLst>
          </p:cNvPr>
          <p:cNvSpPr/>
          <p:nvPr userDrawn="1"/>
        </p:nvSpPr>
        <p:spPr>
          <a:xfrm rot="10800000">
            <a:off x="7746397" y="3413320"/>
            <a:ext cx="2006068" cy="2005655"/>
          </a:xfrm>
          <a:custGeom>
            <a:avLst/>
            <a:gdLst>
              <a:gd name="connsiteX0" fmla="*/ 1565570 w 2307595"/>
              <a:gd name="connsiteY0" fmla="*/ 0 h 2307120"/>
              <a:gd name="connsiteX1" fmla="*/ 741931 w 2307595"/>
              <a:gd name="connsiteY1" fmla="*/ 0 h 2307120"/>
              <a:gd name="connsiteX2" fmla="*/ 629691 w 2307595"/>
              <a:gd name="connsiteY2" fmla="*/ 46513 h 2307120"/>
              <a:gd name="connsiteX3" fmla="*/ 46514 w 2307595"/>
              <a:gd name="connsiteY3" fmla="*/ 629214 h 2307120"/>
              <a:gd name="connsiteX4" fmla="*/ 1 w 2307595"/>
              <a:gd name="connsiteY4" fmla="*/ 741931 h 2307120"/>
              <a:gd name="connsiteX5" fmla="*/ 1 w 2307595"/>
              <a:gd name="connsiteY5" fmla="*/ 1566045 h 2307120"/>
              <a:gd name="connsiteX6" fmla="*/ 46514 w 2307595"/>
              <a:gd name="connsiteY6" fmla="*/ 1677905 h 2307120"/>
              <a:gd name="connsiteX7" fmla="*/ 629215 w 2307595"/>
              <a:gd name="connsiteY7" fmla="*/ 2260606 h 2307120"/>
              <a:gd name="connsiteX8" fmla="*/ 741931 w 2307595"/>
              <a:gd name="connsiteY8" fmla="*/ 2307120 h 2307120"/>
              <a:gd name="connsiteX9" fmla="*/ 1566045 w 2307595"/>
              <a:gd name="connsiteY9" fmla="*/ 2307120 h 2307120"/>
              <a:gd name="connsiteX10" fmla="*/ 1678381 w 2307595"/>
              <a:gd name="connsiteY10" fmla="*/ 2260606 h 2307120"/>
              <a:gd name="connsiteX11" fmla="*/ 2261083 w 2307595"/>
              <a:gd name="connsiteY11" fmla="*/ 1677905 h 2307120"/>
              <a:gd name="connsiteX12" fmla="*/ 2307596 w 2307595"/>
              <a:gd name="connsiteY12" fmla="*/ 1565569 h 2307120"/>
              <a:gd name="connsiteX13" fmla="*/ 2307596 w 2307595"/>
              <a:gd name="connsiteY13" fmla="*/ 741931 h 2307120"/>
              <a:gd name="connsiteX14" fmla="*/ 2261083 w 2307595"/>
              <a:gd name="connsiteY14" fmla="*/ 629690 h 2307120"/>
              <a:gd name="connsiteX15" fmla="*/ 1677906 w 2307595"/>
              <a:gd name="connsiteY15" fmla="*/ 46513 h 2307120"/>
              <a:gd name="connsiteX16" fmla="*/ 1565570 w 2307595"/>
              <a:gd name="connsiteY16" fmla="*/ 0 h 230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95" h="2307120">
                <a:moveTo>
                  <a:pt x="1565570" y="0"/>
                </a:moveTo>
                <a:lnTo>
                  <a:pt x="741931" y="0"/>
                </a:lnTo>
                <a:cubicBezTo>
                  <a:pt x="699832" y="19"/>
                  <a:pt x="659462" y="16748"/>
                  <a:pt x="629691" y="46513"/>
                </a:cubicBezTo>
                <a:lnTo>
                  <a:pt x="46514" y="629214"/>
                </a:lnTo>
                <a:cubicBezTo>
                  <a:pt x="16632" y="659103"/>
                  <a:pt x="-107" y="699667"/>
                  <a:pt x="1" y="741931"/>
                </a:cubicBezTo>
                <a:lnTo>
                  <a:pt x="1" y="1566045"/>
                </a:lnTo>
                <a:cubicBezTo>
                  <a:pt x="120" y="1608012"/>
                  <a:pt x="16842" y="1648227"/>
                  <a:pt x="46514" y="1677905"/>
                </a:cubicBezTo>
                <a:lnTo>
                  <a:pt x="629215" y="2260606"/>
                </a:lnTo>
                <a:cubicBezTo>
                  <a:pt x="659103" y="2290488"/>
                  <a:pt x="699668" y="2307227"/>
                  <a:pt x="741931" y="2307120"/>
                </a:cubicBezTo>
                <a:lnTo>
                  <a:pt x="1566045" y="2307120"/>
                </a:lnTo>
                <a:cubicBezTo>
                  <a:pt x="1608177" y="2307126"/>
                  <a:pt x="1648586" y="2290395"/>
                  <a:pt x="1678381" y="2260606"/>
                </a:cubicBezTo>
                <a:lnTo>
                  <a:pt x="2261083" y="1677905"/>
                </a:lnTo>
                <a:cubicBezTo>
                  <a:pt x="2290871" y="1648110"/>
                  <a:pt x="2307603" y="1607701"/>
                  <a:pt x="2307596" y="1565569"/>
                </a:cubicBezTo>
                <a:lnTo>
                  <a:pt x="2307596" y="741931"/>
                </a:lnTo>
                <a:cubicBezTo>
                  <a:pt x="2307577" y="699832"/>
                  <a:pt x="2290848" y="659462"/>
                  <a:pt x="2261083" y="629690"/>
                </a:cubicBezTo>
                <a:lnTo>
                  <a:pt x="1677906" y="46513"/>
                </a:lnTo>
                <a:cubicBezTo>
                  <a:pt x="1648111" y="16725"/>
                  <a:pt x="1607702" y="-7"/>
                  <a:pt x="1565570" y="0"/>
                </a:cubicBezTo>
                <a:close/>
              </a:path>
            </a:pathLst>
          </a:custGeom>
          <a:noFill/>
          <a:ln w="31750" cap="flat">
            <a:gradFill>
              <a:gsLst>
                <a:gs pos="0">
                  <a:schemeClr val="accent1"/>
                </a:gs>
                <a:gs pos="100000">
                  <a:schemeClr val="accent3"/>
                </a:gs>
              </a:gsLst>
              <a:lin ang="5400000" scaled="1"/>
            </a:gradFill>
            <a:prstDash val="solid"/>
            <a:miter/>
          </a:ln>
          <a:effectLst/>
        </p:spPr>
        <p:txBody>
          <a:bodyPr rtlCol="0" anchor="ctr"/>
          <a:lstStyle/>
          <a:p>
            <a:endParaRPr lang="en-US">
              <a:latin typeface="+mn-lt"/>
            </a:endParaRPr>
          </a:p>
        </p:txBody>
      </p:sp>
    </p:spTree>
    <p:extLst>
      <p:ext uri="{BB962C8B-B14F-4D97-AF65-F5344CB8AC3E}">
        <p14:creationId xmlns:p14="http://schemas.microsoft.com/office/powerpoint/2010/main" val="198966342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A Overview B">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5A66FFCC-B297-B246-AF29-779FD130651A}"/>
              </a:ext>
            </a:extLst>
          </p:cNvPr>
          <p:cNvGraphicFramePr/>
          <p:nvPr userDrawn="1">
            <p:extLst>
              <p:ext uri="{D42A27DB-BD31-4B8C-83A1-F6EECF244321}">
                <p14:modId xmlns:p14="http://schemas.microsoft.com/office/powerpoint/2010/main" val="587182550"/>
              </p:ext>
            </p:extLst>
          </p:nvPr>
        </p:nvGraphicFramePr>
        <p:xfrm>
          <a:off x="6629622" y="1567219"/>
          <a:ext cx="2918868" cy="1945914"/>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9DE1B282-E9A7-F44D-B303-C6994779F229}"/>
              </a:ext>
            </a:extLst>
          </p:cNvPr>
          <p:cNvSpPr/>
          <p:nvPr userDrawn="1"/>
        </p:nvSpPr>
        <p:spPr bwMode="auto">
          <a:xfrm>
            <a:off x="1" y="0"/>
            <a:ext cx="2940907" cy="6858000"/>
          </a:xfrm>
          <a:prstGeom prst="rect">
            <a:avLst/>
          </a:prstGeom>
          <a:gradFill>
            <a:gsLst>
              <a:gs pos="100000">
                <a:schemeClr val="accent2"/>
              </a:gs>
              <a:gs pos="34000">
                <a:schemeClr val="accent1"/>
              </a:gs>
            </a:gsLst>
            <a:lin ang="8400000" scaled="0"/>
          </a:gra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914400" eaLnBrk="0" fontAlgn="base" hangingPunct="0">
              <a:spcBef>
                <a:spcPct val="0"/>
              </a:spcBef>
              <a:spcAft>
                <a:spcPct val="0"/>
              </a:spcAft>
            </a:pPr>
            <a:endParaRPr lang="en-US">
              <a:solidFill>
                <a:schemeClr val="tx1"/>
              </a:solidFill>
              <a:latin typeface="+mj-lt"/>
            </a:endParaRPr>
          </a:p>
        </p:txBody>
      </p:sp>
      <p:sp>
        <p:nvSpPr>
          <p:cNvPr id="5" name="Title 1">
            <a:extLst>
              <a:ext uri="{FF2B5EF4-FFF2-40B4-BE49-F238E27FC236}">
                <a16:creationId xmlns:a16="http://schemas.microsoft.com/office/drawing/2014/main" id="{DFCDDE1C-FB7A-3344-99F0-06817251D318}"/>
              </a:ext>
            </a:extLst>
          </p:cNvPr>
          <p:cNvSpPr txBox="1">
            <a:spLocks/>
          </p:cNvSpPr>
          <p:nvPr userDrawn="1"/>
        </p:nvSpPr>
        <p:spPr>
          <a:xfrm>
            <a:off x="290049" y="2002229"/>
            <a:ext cx="2413000" cy="2423740"/>
          </a:xfrm>
          <a:prstGeom prst="rect">
            <a:avLst/>
          </a:prstGeom>
          <a:noFill/>
        </p:spPr>
        <p:txBody>
          <a:bodyPr anchor="ctr" anchorCtr="0">
            <a:spAutoFit/>
          </a:bodyPr>
          <a:lstStyle>
            <a:defPPr>
              <a:defRPr lang="en-US"/>
            </a:defPPr>
            <a:lvl1pPr algn="ctr" defTabSz="914400" fontAlgn="base">
              <a:lnSpc>
                <a:spcPct val="100000"/>
              </a:lnSpc>
              <a:spcBef>
                <a:spcPct val="0"/>
              </a:spcBef>
              <a:spcAft>
                <a:spcPct val="0"/>
              </a:spcAft>
              <a:defRPr sz="3400" kern="0">
                <a:solidFill>
                  <a:schemeClr val="tx1">
                    <a:lumMod val="65000"/>
                    <a:lumOff val="35000"/>
                  </a:schemeClr>
                </a:solidFill>
                <a:latin typeface="Arial"/>
                <a:ea typeface="+mj-ea"/>
                <a:cs typeface="Arial"/>
              </a:defRPr>
            </a:lvl1pPr>
            <a:lvl2pPr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fontAlgn="base">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algn="l">
              <a:spcAft>
                <a:spcPts val="1200"/>
              </a:spcAft>
            </a:pPr>
            <a:r>
              <a:rPr lang="en-US" sz="1800" b="1" dirty="0">
                <a:solidFill>
                  <a:schemeClr val="bg1"/>
                </a:solidFill>
                <a:latin typeface="+mj-lt"/>
              </a:rPr>
              <a:t>Our strategy is to bring the Connected Enterprise to life </a:t>
            </a:r>
            <a:endParaRPr lang="en-US" sz="1800" dirty="0">
              <a:solidFill>
                <a:schemeClr val="bg1"/>
              </a:solidFill>
              <a:latin typeface="+mj-lt"/>
            </a:endParaRPr>
          </a:p>
          <a:p>
            <a:pPr algn="l">
              <a:lnSpc>
                <a:spcPct val="150000"/>
              </a:lnSpc>
              <a:spcAft>
                <a:spcPts val="1200"/>
              </a:spcAft>
            </a:pPr>
            <a:r>
              <a:rPr lang="en-US" sz="1200" dirty="0">
                <a:solidFill>
                  <a:schemeClr val="bg1"/>
                </a:solidFill>
                <a:latin typeface="+mj-lt"/>
              </a:rPr>
              <a:t>We integrate control and information across the enterprise to help industrial companies and their people be more productive and sustainable. </a:t>
            </a:r>
          </a:p>
        </p:txBody>
      </p:sp>
      <p:pic>
        <p:nvPicPr>
          <p:cNvPr id="6" name="Picture 5">
            <a:extLst>
              <a:ext uri="{FF2B5EF4-FFF2-40B4-BE49-F238E27FC236}">
                <a16:creationId xmlns:a16="http://schemas.microsoft.com/office/drawing/2014/main" id="{0BE352D1-EE9F-B243-8063-6FAEFB22DCDA}"/>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264648" y="593363"/>
            <a:ext cx="2399987" cy="555815"/>
          </a:xfrm>
          <a:prstGeom prst="rect">
            <a:avLst/>
          </a:prstGeom>
        </p:spPr>
      </p:pic>
      <p:sp>
        <p:nvSpPr>
          <p:cNvPr id="7" name="TextBox 6">
            <a:extLst>
              <a:ext uri="{FF2B5EF4-FFF2-40B4-BE49-F238E27FC236}">
                <a16:creationId xmlns:a16="http://schemas.microsoft.com/office/drawing/2014/main" id="{424FA617-999A-4F43-8051-F6CA38A3AE4F}"/>
              </a:ext>
            </a:extLst>
          </p:cNvPr>
          <p:cNvSpPr txBox="1"/>
          <p:nvPr userDrawn="1"/>
        </p:nvSpPr>
        <p:spPr>
          <a:xfrm>
            <a:off x="6419594" y="4519600"/>
            <a:ext cx="1018456" cy="584705"/>
          </a:xfrm>
          <a:prstGeom prst="rect">
            <a:avLst/>
          </a:prstGeom>
          <a:noFill/>
        </p:spPr>
        <p:txBody>
          <a:bodyPr wrap="square" lIns="91367" tIns="45685" rIns="91367" bIns="45685" rtlCol="0">
            <a:spAutoFit/>
          </a:bodyPr>
          <a:lstStyle/>
          <a:p>
            <a:pPr defTabSz="609159"/>
            <a:r>
              <a:rPr lang="en-US" sz="3200" dirty="0">
                <a:solidFill>
                  <a:schemeClr val="bg2"/>
                </a:solidFill>
                <a:latin typeface="+mj-lt"/>
                <a:cs typeface="Arial" charset="0"/>
              </a:rPr>
              <a:t>23k</a:t>
            </a:r>
            <a:endParaRPr lang="en-US" sz="3200" b="1" i="1" spc="-100" dirty="0">
              <a:solidFill>
                <a:schemeClr val="bg2"/>
              </a:solidFill>
              <a:latin typeface="+mj-lt"/>
            </a:endParaRPr>
          </a:p>
        </p:txBody>
      </p:sp>
      <p:sp>
        <p:nvSpPr>
          <p:cNvPr id="8" name="TextBox 7">
            <a:extLst>
              <a:ext uri="{FF2B5EF4-FFF2-40B4-BE49-F238E27FC236}">
                <a16:creationId xmlns:a16="http://schemas.microsoft.com/office/drawing/2014/main" id="{41BE4F24-C928-C142-8D48-0D701E99A6D8}"/>
              </a:ext>
            </a:extLst>
          </p:cNvPr>
          <p:cNvSpPr txBox="1"/>
          <p:nvPr userDrawn="1"/>
        </p:nvSpPr>
        <p:spPr>
          <a:xfrm>
            <a:off x="7189581" y="4594011"/>
            <a:ext cx="1676400" cy="430887"/>
          </a:xfrm>
          <a:prstGeom prst="rect">
            <a:avLst/>
          </a:prstGeom>
        </p:spPr>
        <p:txBody>
          <a:bodyPr wrap="square" rtlCol="0" anchor="t">
            <a:spAutoFit/>
          </a:bodyPr>
          <a:lstStyle/>
          <a:p>
            <a:pPr defTabSz="914400"/>
            <a:r>
              <a:rPr lang="en-US" sz="1100" dirty="0">
                <a:solidFill>
                  <a:schemeClr val="bg2"/>
                </a:solidFill>
                <a:latin typeface="+mj-lt"/>
              </a:rPr>
              <a:t>Employees: more than half outside the U.S.</a:t>
            </a:r>
            <a:endParaRPr lang="en-US" sz="1100" kern="0" dirty="0">
              <a:solidFill>
                <a:schemeClr val="bg2"/>
              </a:solidFill>
              <a:latin typeface="+mj-lt"/>
            </a:endParaRPr>
          </a:p>
        </p:txBody>
      </p:sp>
      <p:sp>
        <p:nvSpPr>
          <p:cNvPr id="9" name="TextBox 8">
            <a:extLst>
              <a:ext uri="{FF2B5EF4-FFF2-40B4-BE49-F238E27FC236}">
                <a16:creationId xmlns:a16="http://schemas.microsoft.com/office/drawing/2014/main" id="{3E75C595-AAF3-C243-9CA1-8C3384F8FD77}"/>
              </a:ext>
            </a:extLst>
          </p:cNvPr>
          <p:cNvSpPr txBox="1"/>
          <p:nvPr userDrawn="1"/>
        </p:nvSpPr>
        <p:spPr>
          <a:xfrm>
            <a:off x="3141029" y="516740"/>
            <a:ext cx="2993037" cy="369261"/>
          </a:xfrm>
          <a:prstGeom prst="rect">
            <a:avLst/>
          </a:prstGeom>
          <a:noFill/>
        </p:spPr>
        <p:txBody>
          <a:bodyPr wrap="square" lIns="91367" tIns="45685" rIns="91367" bIns="45685" rtlCol="0">
            <a:spAutoFit/>
          </a:bodyPr>
          <a:lstStyle/>
          <a:p>
            <a:pPr defTabSz="609159"/>
            <a:r>
              <a:rPr lang="en-US" sz="1800" b="1" spc="300" dirty="0">
                <a:latin typeface="+mj-lt"/>
                <a:cs typeface="Arial" charset="0"/>
              </a:rPr>
              <a:t>AT A GLANCE</a:t>
            </a:r>
            <a:endParaRPr lang="en-US" sz="1800" b="1" spc="300" dirty="0">
              <a:latin typeface="+mj-lt"/>
            </a:endParaRPr>
          </a:p>
        </p:txBody>
      </p:sp>
      <p:graphicFrame>
        <p:nvGraphicFramePr>
          <p:cNvPr id="10" name="Chart 9">
            <a:extLst>
              <a:ext uri="{FF2B5EF4-FFF2-40B4-BE49-F238E27FC236}">
                <a16:creationId xmlns:a16="http://schemas.microsoft.com/office/drawing/2014/main" id="{44ADDEF8-19A1-D041-9494-41CD86675E2E}"/>
              </a:ext>
            </a:extLst>
          </p:cNvPr>
          <p:cNvGraphicFramePr/>
          <p:nvPr userDrawn="1">
            <p:extLst>
              <p:ext uri="{D42A27DB-BD31-4B8C-83A1-F6EECF244321}">
                <p14:modId xmlns:p14="http://schemas.microsoft.com/office/powerpoint/2010/main" val="2896447448"/>
              </p:ext>
            </p:extLst>
          </p:nvPr>
        </p:nvGraphicFramePr>
        <p:xfrm>
          <a:off x="3005992" y="1543331"/>
          <a:ext cx="3278869" cy="1993691"/>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22F7A111-9EA3-F74D-B30C-840B744CDA29}"/>
              </a:ext>
            </a:extLst>
          </p:cNvPr>
          <p:cNvSpPr txBox="1"/>
          <p:nvPr userDrawn="1"/>
        </p:nvSpPr>
        <p:spPr>
          <a:xfrm>
            <a:off x="3988598" y="2356223"/>
            <a:ext cx="1316337" cy="307777"/>
          </a:xfrm>
          <a:prstGeom prst="rect">
            <a:avLst/>
          </a:prstGeom>
        </p:spPr>
        <p:txBody>
          <a:bodyPr wrap="square" rtlCol="0" anchor="t">
            <a:spAutoFit/>
          </a:bodyPr>
          <a:lstStyle/>
          <a:p>
            <a:pPr marL="0" indent="0" algn="ctr" defTabSz="914400">
              <a:buNone/>
            </a:pPr>
            <a:r>
              <a:rPr lang="en-US" sz="1400" b="0" kern="0" dirty="0">
                <a:solidFill>
                  <a:schemeClr val="bg2"/>
                </a:solidFill>
                <a:latin typeface="+mj-lt"/>
              </a:rPr>
              <a:t>BY</a:t>
            </a:r>
            <a:r>
              <a:rPr lang="en-US" sz="1400" b="1" kern="0" dirty="0">
                <a:solidFill>
                  <a:schemeClr val="bg2"/>
                </a:solidFill>
                <a:latin typeface="+mj-lt"/>
              </a:rPr>
              <a:t> REGION</a:t>
            </a:r>
          </a:p>
        </p:txBody>
      </p:sp>
      <p:cxnSp>
        <p:nvCxnSpPr>
          <p:cNvPr id="12" name="Straight Connector 11">
            <a:extLst>
              <a:ext uri="{FF2B5EF4-FFF2-40B4-BE49-F238E27FC236}">
                <a16:creationId xmlns:a16="http://schemas.microsoft.com/office/drawing/2014/main" id="{C6E53555-7985-7D48-8713-663B8DD07418}"/>
              </a:ext>
            </a:extLst>
          </p:cNvPr>
          <p:cNvCxnSpPr>
            <a:cxnSpLocks/>
          </p:cNvCxnSpPr>
          <p:nvPr userDrawn="1"/>
        </p:nvCxnSpPr>
        <p:spPr bwMode="auto">
          <a:xfrm>
            <a:off x="5041603" y="705804"/>
            <a:ext cx="6658561" cy="0"/>
          </a:xfrm>
          <a:prstGeom prst="line">
            <a:avLst/>
          </a:prstGeom>
          <a:noFill/>
          <a:ln w="25400" cap="rnd" cmpd="sng" algn="ctr">
            <a:solidFill>
              <a:schemeClr val="tx2"/>
            </a:solidFill>
            <a:prstDash val="solid"/>
            <a:round/>
            <a:headEnd type="none" w="med" len="med"/>
            <a:tailEnd type="none" w="med" len="med"/>
          </a:ln>
          <a:effectLst/>
        </p:spPr>
      </p:cxnSp>
      <p:graphicFrame>
        <p:nvGraphicFramePr>
          <p:cNvPr id="13" name="Chart 12">
            <a:extLst>
              <a:ext uri="{FF2B5EF4-FFF2-40B4-BE49-F238E27FC236}">
                <a16:creationId xmlns:a16="http://schemas.microsoft.com/office/drawing/2014/main" id="{558AFE04-0726-D64E-BC41-C12BBEC9DEDC}"/>
              </a:ext>
            </a:extLst>
          </p:cNvPr>
          <p:cNvGraphicFramePr/>
          <p:nvPr userDrawn="1">
            <p:extLst>
              <p:ext uri="{D42A27DB-BD31-4B8C-83A1-F6EECF244321}">
                <p14:modId xmlns:p14="http://schemas.microsoft.com/office/powerpoint/2010/main" val="3787904429"/>
              </p:ext>
            </p:extLst>
          </p:nvPr>
        </p:nvGraphicFramePr>
        <p:xfrm>
          <a:off x="8915712" y="1535835"/>
          <a:ext cx="3303525" cy="2008682"/>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2E092EB4-1B97-3042-975B-8E1027B476CE}"/>
              </a:ext>
            </a:extLst>
          </p:cNvPr>
          <p:cNvSpPr txBox="1"/>
          <p:nvPr userDrawn="1"/>
        </p:nvSpPr>
        <p:spPr>
          <a:xfrm>
            <a:off x="9614839" y="2356223"/>
            <a:ext cx="1933904" cy="307777"/>
          </a:xfrm>
          <a:prstGeom prst="rect">
            <a:avLst/>
          </a:prstGeom>
        </p:spPr>
        <p:txBody>
          <a:bodyPr wrap="square" rtlCol="0" anchor="t">
            <a:spAutoFit/>
          </a:bodyPr>
          <a:lstStyle/>
          <a:p>
            <a:pPr marL="0" indent="0" algn="ctr" defTabSz="914400">
              <a:buNone/>
            </a:pPr>
            <a:r>
              <a:rPr lang="en-US" sz="1400" b="0" kern="0" dirty="0">
                <a:solidFill>
                  <a:schemeClr val="bg2"/>
                </a:solidFill>
                <a:latin typeface="+mj-lt"/>
              </a:rPr>
              <a:t>BY</a:t>
            </a:r>
            <a:r>
              <a:rPr lang="en-US" sz="1400" b="1" kern="0" dirty="0">
                <a:solidFill>
                  <a:schemeClr val="bg2"/>
                </a:solidFill>
                <a:latin typeface="+mj-lt"/>
              </a:rPr>
              <a:t> SEGMENT</a:t>
            </a:r>
          </a:p>
        </p:txBody>
      </p:sp>
      <p:grpSp>
        <p:nvGrpSpPr>
          <p:cNvPr id="15" name="Group 14">
            <a:extLst>
              <a:ext uri="{FF2B5EF4-FFF2-40B4-BE49-F238E27FC236}">
                <a16:creationId xmlns:a16="http://schemas.microsoft.com/office/drawing/2014/main" id="{DF0F03B7-9DD0-8C4E-9FB6-51AF83D65075}"/>
              </a:ext>
            </a:extLst>
          </p:cNvPr>
          <p:cNvGrpSpPr/>
          <p:nvPr userDrawn="1"/>
        </p:nvGrpSpPr>
        <p:grpSpPr>
          <a:xfrm>
            <a:off x="5017033" y="1427255"/>
            <a:ext cx="924672" cy="496883"/>
            <a:chOff x="5163377" y="1564247"/>
            <a:chExt cx="924672" cy="496883"/>
          </a:xfrm>
        </p:grpSpPr>
        <p:sp>
          <p:nvSpPr>
            <p:cNvPr id="16" name="TextBox 15">
              <a:extLst>
                <a:ext uri="{FF2B5EF4-FFF2-40B4-BE49-F238E27FC236}">
                  <a16:creationId xmlns:a16="http://schemas.microsoft.com/office/drawing/2014/main" id="{A6BD81F3-29C3-334A-BD34-20D5BD3AE550}"/>
                </a:ext>
              </a:extLst>
            </p:cNvPr>
            <p:cNvSpPr txBox="1"/>
            <p:nvPr/>
          </p:nvSpPr>
          <p:spPr>
            <a:xfrm>
              <a:off x="5187947" y="1814909"/>
              <a:ext cx="875533" cy="246221"/>
            </a:xfrm>
            <a:prstGeom prst="rect">
              <a:avLst/>
            </a:prstGeom>
          </p:spPr>
          <p:txBody>
            <a:bodyPr wrap="square" rtlCol="0" anchor="t">
              <a:spAutoFit/>
            </a:bodyPr>
            <a:lstStyle/>
            <a:p>
              <a:pPr marL="0" indent="0" algn="ctr" defTabSz="914400">
                <a:buNone/>
              </a:pPr>
              <a:r>
                <a:rPr lang="en-US" sz="1000" kern="0">
                  <a:solidFill>
                    <a:schemeClr val="bg2"/>
                  </a:solidFill>
                  <a:latin typeface="+mj-lt"/>
                </a:rPr>
                <a:t>EMEA</a:t>
              </a:r>
            </a:p>
          </p:txBody>
        </p:sp>
        <p:sp>
          <p:nvSpPr>
            <p:cNvPr id="17" name="TextBox 16">
              <a:extLst>
                <a:ext uri="{FF2B5EF4-FFF2-40B4-BE49-F238E27FC236}">
                  <a16:creationId xmlns:a16="http://schemas.microsoft.com/office/drawing/2014/main" id="{8AA39AD3-F3B1-134C-97F1-842FC988C031}"/>
                </a:ext>
              </a:extLst>
            </p:cNvPr>
            <p:cNvSpPr txBox="1"/>
            <p:nvPr/>
          </p:nvSpPr>
          <p:spPr>
            <a:xfrm>
              <a:off x="5163377" y="1564247"/>
              <a:ext cx="924672" cy="338554"/>
            </a:xfrm>
            <a:prstGeom prst="rect">
              <a:avLst/>
            </a:prstGeom>
          </p:spPr>
          <p:txBody>
            <a:bodyPr wrap="square" rtlCol="0" anchor="t">
              <a:spAutoFit/>
            </a:bodyPr>
            <a:lstStyle/>
            <a:p>
              <a:pPr marL="0" indent="0" algn="ctr" defTabSz="914400">
                <a:buNone/>
              </a:pPr>
              <a:r>
                <a:rPr lang="en-US" sz="1600" kern="0">
                  <a:solidFill>
                    <a:schemeClr val="bg2"/>
                  </a:solidFill>
                  <a:latin typeface="+mj-lt"/>
                </a:rPr>
                <a:t>20%</a:t>
              </a:r>
            </a:p>
          </p:txBody>
        </p:sp>
      </p:grpSp>
      <p:grpSp>
        <p:nvGrpSpPr>
          <p:cNvPr id="18" name="Group 17">
            <a:extLst>
              <a:ext uri="{FF2B5EF4-FFF2-40B4-BE49-F238E27FC236}">
                <a16:creationId xmlns:a16="http://schemas.microsoft.com/office/drawing/2014/main" id="{CCD5F4F0-A3EB-D14B-83AA-656C57EFA4FA}"/>
              </a:ext>
            </a:extLst>
          </p:cNvPr>
          <p:cNvGrpSpPr/>
          <p:nvPr userDrawn="1"/>
        </p:nvGrpSpPr>
        <p:grpSpPr>
          <a:xfrm>
            <a:off x="2863196" y="2415183"/>
            <a:ext cx="1209312" cy="674487"/>
            <a:chOff x="2953948" y="2585867"/>
            <a:chExt cx="1209312" cy="674487"/>
          </a:xfrm>
        </p:grpSpPr>
        <p:sp>
          <p:nvSpPr>
            <p:cNvPr id="19" name="TextBox 18">
              <a:extLst>
                <a:ext uri="{FF2B5EF4-FFF2-40B4-BE49-F238E27FC236}">
                  <a16:creationId xmlns:a16="http://schemas.microsoft.com/office/drawing/2014/main" id="{A8D3BF6E-8A41-EA45-A597-C4ED7CB4F4CF}"/>
                </a:ext>
              </a:extLst>
            </p:cNvPr>
            <p:cNvSpPr txBox="1"/>
            <p:nvPr/>
          </p:nvSpPr>
          <p:spPr>
            <a:xfrm>
              <a:off x="2982211" y="2860244"/>
              <a:ext cx="1152786" cy="400110"/>
            </a:xfrm>
            <a:prstGeom prst="rect">
              <a:avLst/>
            </a:prstGeom>
          </p:spPr>
          <p:txBody>
            <a:bodyPr wrap="square" rtlCol="0" anchor="t">
              <a:spAutoFit/>
            </a:bodyPr>
            <a:lstStyle/>
            <a:p>
              <a:pPr marL="0" indent="0" algn="ctr" defTabSz="914400">
                <a:buNone/>
              </a:pPr>
              <a:r>
                <a:rPr lang="en-US" sz="1000" kern="0" dirty="0">
                  <a:solidFill>
                    <a:schemeClr val="bg2"/>
                  </a:solidFill>
                  <a:latin typeface="+mj-lt"/>
                </a:rPr>
                <a:t>North </a:t>
              </a:r>
            </a:p>
            <a:p>
              <a:pPr marL="0" indent="0" algn="ctr" defTabSz="914400">
                <a:buNone/>
              </a:pPr>
              <a:r>
                <a:rPr lang="en-US" sz="1000" kern="0" dirty="0">
                  <a:solidFill>
                    <a:schemeClr val="bg2"/>
                  </a:solidFill>
                  <a:latin typeface="+mj-lt"/>
                </a:rPr>
                <a:t>America</a:t>
              </a:r>
            </a:p>
          </p:txBody>
        </p:sp>
        <p:sp>
          <p:nvSpPr>
            <p:cNvPr id="20" name="TextBox 19">
              <a:extLst>
                <a:ext uri="{FF2B5EF4-FFF2-40B4-BE49-F238E27FC236}">
                  <a16:creationId xmlns:a16="http://schemas.microsoft.com/office/drawing/2014/main" id="{AF8A1FD7-D5D0-0448-90C1-21CD6A6CBC32}"/>
                </a:ext>
              </a:extLst>
            </p:cNvPr>
            <p:cNvSpPr txBox="1"/>
            <p:nvPr/>
          </p:nvSpPr>
          <p:spPr>
            <a:xfrm>
              <a:off x="2953948" y="2585867"/>
              <a:ext cx="1209312" cy="338554"/>
            </a:xfrm>
            <a:prstGeom prst="rect">
              <a:avLst/>
            </a:prstGeom>
          </p:spPr>
          <p:txBody>
            <a:bodyPr wrap="square" rtlCol="0" anchor="t">
              <a:spAutoFit/>
            </a:bodyPr>
            <a:lstStyle/>
            <a:p>
              <a:pPr marL="0" indent="0" algn="ctr" defTabSz="914400">
                <a:buNone/>
              </a:pPr>
              <a:r>
                <a:rPr lang="en-US" sz="1600" kern="0" dirty="0">
                  <a:solidFill>
                    <a:schemeClr val="bg2"/>
                  </a:solidFill>
                  <a:latin typeface="+mj-lt"/>
                </a:rPr>
                <a:t>59%</a:t>
              </a:r>
            </a:p>
          </p:txBody>
        </p:sp>
      </p:grpSp>
      <p:grpSp>
        <p:nvGrpSpPr>
          <p:cNvPr id="21" name="Group 20">
            <a:extLst>
              <a:ext uri="{FF2B5EF4-FFF2-40B4-BE49-F238E27FC236}">
                <a16:creationId xmlns:a16="http://schemas.microsoft.com/office/drawing/2014/main" id="{9F8FF69C-CDE9-9241-B26D-BE29A26EE06B}"/>
              </a:ext>
            </a:extLst>
          </p:cNvPr>
          <p:cNvGrpSpPr/>
          <p:nvPr userDrawn="1"/>
        </p:nvGrpSpPr>
        <p:grpSpPr>
          <a:xfrm>
            <a:off x="5143044" y="2386657"/>
            <a:ext cx="1209312" cy="666093"/>
            <a:chOff x="5290261" y="2442966"/>
            <a:chExt cx="1209312" cy="666093"/>
          </a:xfrm>
        </p:grpSpPr>
        <p:sp>
          <p:nvSpPr>
            <p:cNvPr id="22" name="TextBox 21">
              <a:extLst>
                <a:ext uri="{FF2B5EF4-FFF2-40B4-BE49-F238E27FC236}">
                  <a16:creationId xmlns:a16="http://schemas.microsoft.com/office/drawing/2014/main" id="{B698F980-E557-8946-A753-2EB4A380D4AA}"/>
                </a:ext>
              </a:extLst>
            </p:cNvPr>
            <p:cNvSpPr txBox="1"/>
            <p:nvPr/>
          </p:nvSpPr>
          <p:spPr>
            <a:xfrm>
              <a:off x="5420613" y="2708949"/>
              <a:ext cx="948609" cy="400110"/>
            </a:xfrm>
            <a:prstGeom prst="rect">
              <a:avLst/>
            </a:prstGeom>
          </p:spPr>
          <p:txBody>
            <a:bodyPr wrap="square" rtlCol="0" anchor="t">
              <a:spAutoFit/>
            </a:bodyPr>
            <a:lstStyle/>
            <a:p>
              <a:pPr marL="0" indent="0" algn="ctr" defTabSz="914400">
                <a:buNone/>
              </a:pPr>
              <a:r>
                <a:rPr lang="en-US" sz="1000" kern="0">
                  <a:solidFill>
                    <a:schemeClr val="bg2"/>
                  </a:solidFill>
                  <a:latin typeface="+mj-lt"/>
                </a:rPr>
                <a:t>Asia </a:t>
              </a:r>
            </a:p>
            <a:p>
              <a:pPr marL="0" indent="0" algn="ctr" defTabSz="914400">
                <a:buNone/>
              </a:pPr>
              <a:r>
                <a:rPr lang="en-US" sz="1000" kern="0">
                  <a:solidFill>
                    <a:schemeClr val="bg2"/>
                  </a:solidFill>
                  <a:latin typeface="+mj-lt"/>
                </a:rPr>
                <a:t>Pacific</a:t>
              </a:r>
            </a:p>
          </p:txBody>
        </p:sp>
        <p:sp>
          <p:nvSpPr>
            <p:cNvPr id="23" name="TextBox 22">
              <a:extLst>
                <a:ext uri="{FF2B5EF4-FFF2-40B4-BE49-F238E27FC236}">
                  <a16:creationId xmlns:a16="http://schemas.microsoft.com/office/drawing/2014/main" id="{900936D4-B306-2242-9726-A1ED32CF8122}"/>
                </a:ext>
              </a:extLst>
            </p:cNvPr>
            <p:cNvSpPr txBox="1"/>
            <p:nvPr/>
          </p:nvSpPr>
          <p:spPr>
            <a:xfrm>
              <a:off x="5290261" y="2442966"/>
              <a:ext cx="1209312" cy="338554"/>
            </a:xfrm>
            <a:prstGeom prst="rect">
              <a:avLst/>
            </a:prstGeom>
          </p:spPr>
          <p:txBody>
            <a:bodyPr wrap="square" rtlCol="0" anchor="t">
              <a:spAutoFit/>
            </a:bodyPr>
            <a:lstStyle/>
            <a:p>
              <a:pPr marL="0" indent="0" algn="ctr" defTabSz="914400">
                <a:buNone/>
              </a:pPr>
              <a:r>
                <a:rPr lang="en-US" sz="1600" kern="0">
                  <a:solidFill>
                    <a:schemeClr val="bg2"/>
                  </a:solidFill>
                  <a:latin typeface="+mj-lt"/>
                </a:rPr>
                <a:t>14%</a:t>
              </a:r>
            </a:p>
          </p:txBody>
        </p:sp>
      </p:grpSp>
      <p:grpSp>
        <p:nvGrpSpPr>
          <p:cNvPr id="24" name="Group 23">
            <a:extLst>
              <a:ext uri="{FF2B5EF4-FFF2-40B4-BE49-F238E27FC236}">
                <a16:creationId xmlns:a16="http://schemas.microsoft.com/office/drawing/2014/main" id="{9BFE1E27-3184-BB4D-9245-007ED93A5A9E}"/>
              </a:ext>
            </a:extLst>
          </p:cNvPr>
          <p:cNvGrpSpPr/>
          <p:nvPr userDrawn="1"/>
        </p:nvGrpSpPr>
        <p:grpSpPr>
          <a:xfrm>
            <a:off x="3772400" y="1177113"/>
            <a:ext cx="1209312" cy="501673"/>
            <a:chOff x="3879275" y="1327552"/>
            <a:chExt cx="1209312" cy="501673"/>
          </a:xfrm>
        </p:grpSpPr>
        <p:sp>
          <p:nvSpPr>
            <p:cNvPr id="25" name="TextBox 24">
              <a:extLst>
                <a:ext uri="{FF2B5EF4-FFF2-40B4-BE49-F238E27FC236}">
                  <a16:creationId xmlns:a16="http://schemas.microsoft.com/office/drawing/2014/main" id="{D585D7E8-187C-DC4E-8AC8-69C4149DBA3A}"/>
                </a:ext>
              </a:extLst>
            </p:cNvPr>
            <p:cNvSpPr txBox="1"/>
            <p:nvPr/>
          </p:nvSpPr>
          <p:spPr>
            <a:xfrm>
              <a:off x="3927392" y="1583004"/>
              <a:ext cx="1113079" cy="246221"/>
            </a:xfrm>
            <a:prstGeom prst="rect">
              <a:avLst/>
            </a:prstGeom>
          </p:spPr>
          <p:txBody>
            <a:bodyPr wrap="square" rtlCol="0" anchor="t">
              <a:spAutoFit/>
            </a:bodyPr>
            <a:lstStyle/>
            <a:p>
              <a:pPr marL="0" indent="0" algn="ctr" defTabSz="914400">
                <a:buNone/>
              </a:pPr>
              <a:r>
                <a:rPr lang="en-US" sz="1000" kern="0">
                  <a:solidFill>
                    <a:schemeClr val="bg2"/>
                  </a:solidFill>
                  <a:latin typeface="+mj-lt"/>
                </a:rPr>
                <a:t>Latin America</a:t>
              </a:r>
            </a:p>
          </p:txBody>
        </p:sp>
        <p:sp>
          <p:nvSpPr>
            <p:cNvPr id="26" name="TextBox 25">
              <a:extLst>
                <a:ext uri="{FF2B5EF4-FFF2-40B4-BE49-F238E27FC236}">
                  <a16:creationId xmlns:a16="http://schemas.microsoft.com/office/drawing/2014/main" id="{CCFBE706-B267-544F-953F-DE9672E851A6}"/>
                </a:ext>
              </a:extLst>
            </p:cNvPr>
            <p:cNvSpPr txBox="1"/>
            <p:nvPr/>
          </p:nvSpPr>
          <p:spPr>
            <a:xfrm>
              <a:off x="3879275" y="1327552"/>
              <a:ext cx="1209312" cy="338554"/>
            </a:xfrm>
            <a:prstGeom prst="rect">
              <a:avLst/>
            </a:prstGeom>
          </p:spPr>
          <p:txBody>
            <a:bodyPr wrap="square" rtlCol="0" anchor="t">
              <a:spAutoFit/>
            </a:bodyPr>
            <a:lstStyle/>
            <a:p>
              <a:pPr marL="0" indent="0" algn="ctr" defTabSz="914400">
                <a:buNone/>
              </a:pPr>
              <a:r>
                <a:rPr lang="en-US" sz="1600" kern="0" dirty="0">
                  <a:solidFill>
                    <a:schemeClr val="bg2"/>
                  </a:solidFill>
                  <a:latin typeface="+mj-lt"/>
                </a:rPr>
                <a:t>7%</a:t>
              </a:r>
            </a:p>
          </p:txBody>
        </p:sp>
      </p:grpSp>
      <p:sp>
        <p:nvSpPr>
          <p:cNvPr id="27" name="TextBox 26">
            <a:extLst>
              <a:ext uri="{FF2B5EF4-FFF2-40B4-BE49-F238E27FC236}">
                <a16:creationId xmlns:a16="http://schemas.microsoft.com/office/drawing/2014/main" id="{FBA380E5-274C-4E44-834A-EFDCD8F317AA}"/>
              </a:ext>
            </a:extLst>
          </p:cNvPr>
          <p:cNvSpPr txBox="1"/>
          <p:nvPr userDrawn="1"/>
        </p:nvSpPr>
        <p:spPr>
          <a:xfrm>
            <a:off x="6588699" y="2356223"/>
            <a:ext cx="1881352" cy="307777"/>
          </a:xfrm>
          <a:prstGeom prst="rect">
            <a:avLst/>
          </a:prstGeom>
        </p:spPr>
        <p:txBody>
          <a:bodyPr wrap="square" rtlCol="0" anchor="t">
            <a:spAutoFit/>
          </a:bodyPr>
          <a:lstStyle/>
          <a:p>
            <a:pPr marL="0" indent="0" algn="ctr" defTabSz="914400">
              <a:buNone/>
            </a:pPr>
            <a:r>
              <a:rPr lang="en-US" sz="1400" b="0" kern="0" dirty="0">
                <a:solidFill>
                  <a:schemeClr val="bg2"/>
                </a:solidFill>
                <a:latin typeface="+mj-lt"/>
              </a:rPr>
              <a:t>BY</a:t>
            </a:r>
            <a:r>
              <a:rPr lang="en-US" sz="1400" b="1" kern="0" dirty="0">
                <a:solidFill>
                  <a:schemeClr val="bg2"/>
                </a:solidFill>
                <a:latin typeface="+mj-lt"/>
              </a:rPr>
              <a:t> INDUSTRY</a:t>
            </a:r>
          </a:p>
        </p:txBody>
      </p:sp>
      <p:sp>
        <p:nvSpPr>
          <p:cNvPr id="28" name="TextBox 27">
            <a:extLst>
              <a:ext uri="{FF2B5EF4-FFF2-40B4-BE49-F238E27FC236}">
                <a16:creationId xmlns:a16="http://schemas.microsoft.com/office/drawing/2014/main" id="{211A23C0-2767-2440-9037-5A7DDCFCDA9B}"/>
              </a:ext>
            </a:extLst>
          </p:cNvPr>
          <p:cNvSpPr txBox="1"/>
          <p:nvPr userDrawn="1"/>
        </p:nvSpPr>
        <p:spPr>
          <a:xfrm>
            <a:off x="3141029" y="3972858"/>
            <a:ext cx="2993037" cy="369261"/>
          </a:xfrm>
          <a:prstGeom prst="rect">
            <a:avLst/>
          </a:prstGeom>
          <a:noFill/>
        </p:spPr>
        <p:txBody>
          <a:bodyPr wrap="square" lIns="91367" tIns="45685" rIns="91367" bIns="45685" rtlCol="0">
            <a:spAutoFit/>
          </a:bodyPr>
          <a:lstStyle/>
          <a:p>
            <a:pPr defTabSz="609159"/>
            <a:r>
              <a:rPr lang="en-US" sz="1800" b="1" spc="300" dirty="0">
                <a:latin typeface="+mj-lt"/>
                <a:cs typeface="Arial" charset="0"/>
              </a:rPr>
              <a:t>GLOBAL</a:t>
            </a:r>
            <a:endParaRPr lang="en-US" sz="1800" b="1" i="1" spc="300" dirty="0">
              <a:latin typeface="+mj-lt"/>
            </a:endParaRPr>
          </a:p>
        </p:txBody>
      </p:sp>
      <p:sp>
        <p:nvSpPr>
          <p:cNvPr id="29" name="TextBox 28">
            <a:extLst>
              <a:ext uri="{FF2B5EF4-FFF2-40B4-BE49-F238E27FC236}">
                <a16:creationId xmlns:a16="http://schemas.microsoft.com/office/drawing/2014/main" id="{A608311B-41D0-2242-8330-189797C5CB02}"/>
              </a:ext>
            </a:extLst>
          </p:cNvPr>
          <p:cNvSpPr txBox="1"/>
          <p:nvPr userDrawn="1"/>
        </p:nvSpPr>
        <p:spPr>
          <a:xfrm>
            <a:off x="3606095" y="4516401"/>
            <a:ext cx="1524000" cy="584705"/>
          </a:xfrm>
          <a:prstGeom prst="rect">
            <a:avLst/>
          </a:prstGeom>
          <a:noFill/>
        </p:spPr>
        <p:txBody>
          <a:bodyPr wrap="square" lIns="91367" tIns="45685" rIns="91367" bIns="45685" rtlCol="0">
            <a:spAutoFit/>
          </a:bodyPr>
          <a:lstStyle/>
          <a:p>
            <a:pPr defTabSz="609159"/>
            <a:r>
              <a:rPr lang="en-US" sz="3200" dirty="0">
                <a:solidFill>
                  <a:schemeClr val="bg2"/>
                </a:solidFill>
                <a:latin typeface="+mj-lt"/>
                <a:cs typeface="Arial" charset="0"/>
              </a:rPr>
              <a:t>100+</a:t>
            </a:r>
            <a:endParaRPr lang="en-US" sz="3200" b="1" i="1" spc="-100" dirty="0">
              <a:solidFill>
                <a:schemeClr val="bg2"/>
              </a:solidFill>
              <a:latin typeface="+mj-lt"/>
            </a:endParaRPr>
          </a:p>
        </p:txBody>
      </p:sp>
      <p:sp>
        <p:nvSpPr>
          <p:cNvPr id="30" name="TextBox 29">
            <a:extLst>
              <a:ext uri="{FF2B5EF4-FFF2-40B4-BE49-F238E27FC236}">
                <a16:creationId xmlns:a16="http://schemas.microsoft.com/office/drawing/2014/main" id="{2E4B562D-E7C6-4441-BC5F-DDE3D062688A}"/>
              </a:ext>
            </a:extLst>
          </p:cNvPr>
          <p:cNvSpPr txBox="1"/>
          <p:nvPr userDrawn="1"/>
        </p:nvSpPr>
        <p:spPr>
          <a:xfrm>
            <a:off x="4504619" y="4603636"/>
            <a:ext cx="1098052" cy="430887"/>
          </a:xfrm>
          <a:prstGeom prst="rect">
            <a:avLst/>
          </a:prstGeom>
        </p:spPr>
        <p:txBody>
          <a:bodyPr wrap="square" rtlCol="0" anchor="t">
            <a:spAutoFit/>
          </a:bodyPr>
          <a:lstStyle/>
          <a:p>
            <a:pPr defTabSz="914400"/>
            <a:r>
              <a:rPr lang="en-US" sz="1100">
                <a:solidFill>
                  <a:schemeClr val="bg2"/>
                </a:solidFill>
                <a:latin typeface="+mj-lt"/>
              </a:rPr>
              <a:t>Number of countries</a:t>
            </a:r>
          </a:p>
        </p:txBody>
      </p:sp>
      <p:sp>
        <p:nvSpPr>
          <p:cNvPr id="31" name="TextBox 30">
            <a:extLst>
              <a:ext uri="{FF2B5EF4-FFF2-40B4-BE49-F238E27FC236}">
                <a16:creationId xmlns:a16="http://schemas.microsoft.com/office/drawing/2014/main" id="{719A9033-A301-B642-AC1E-3C0360354120}"/>
              </a:ext>
            </a:extLst>
          </p:cNvPr>
          <p:cNvSpPr txBox="1"/>
          <p:nvPr userDrawn="1"/>
        </p:nvSpPr>
        <p:spPr>
          <a:xfrm>
            <a:off x="9049689" y="3979190"/>
            <a:ext cx="2993037" cy="307706"/>
          </a:xfrm>
          <a:prstGeom prst="rect">
            <a:avLst/>
          </a:prstGeom>
          <a:noFill/>
        </p:spPr>
        <p:txBody>
          <a:bodyPr wrap="square" lIns="91367" tIns="45685" rIns="91367" bIns="45685" rtlCol="0">
            <a:spAutoFit/>
          </a:bodyPr>
          <a:lstStyle/>
          <a:p>
            <a:pPr defTabSz="609159"/>
            <a:r>
              <a:rPr lang="en-US" sz="1400" b="1" dirty="0">
                <a:latin typeface="+mj-lt"/>
                <a:cs typeface="Arial" charset="0"/>
              </a:rPr>
              <a:t>Total shareowner return</a:t>
            </a:r>
            <a:endParaRPr lang="en-US" sz="1400" b="1" i="1" spc="-100" dirty="0">
              <a:latin typeface="+mj-lt"/>
            </a:endParaRPr>
          </a:p>
        </p:txBody>
      </p:sp>
      <p:pic>
        <p:nvPicPr>
          <p:cNvPr id="32" name="Picture 31">
            <a:extLst>
              <a:ext uri="{FF2B5EF4-FFF2-40B4-BE49-F238E27FC236}">
                <a16:creationId xmlns:a16="http://schemas.microsoft.com/office/drawing/2014/main" id="{9CD3FA4B-121F-6A4E-938D-4100B1C2787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837385" y="4618572"/>
            <a:ext cx="514971" cy="378473"/>
          </a:xfrm>
          <a:prstGeom prst="rect">
            <a:avLst/>
          </a:prstGeom>
        </p:spPr>
      </p:pic>
      <p:pic>
        <p:nvPicPr>
          <p:cNvPr id="33" name="Picture 32">
            <a:extLst>
              <a:ext uri="{FF2B5EF4-FFF2-40B4-BE49-F238E27FC236}">
                <a16:creationId xmlns:a16="http://schemas.microsoft.com/office/drawing/2014/main" id="{D1F725E6-08F9-7B44-82EC-B25C3DF07EE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flipH="1">
            <a:off x="3214188" y="4641931"/>
            <a:ext cx="396508" cy="396508"/>
          </a:xfrm>
          <a:prstGeom prst="rect">
            <a:avLst/>
          </a:prstGeom>
        </p:spPr>
      </p:pic>
      <p:sp>
        <p:nvSpPr>
          <p:cNvPr id="34" name="TextBox 33">
            <a:extLst>
              <a:ext uri="{FF2B5EF4-FFF2-40B4-BE49-F238E27FC236}">
                <a16:creationId xmlns:a16="http://schemas.microsoft.com/office/drawing/2014/main" id="{894475A8-D8C0-7843-8FF8-49D6A0D11B0B}"/>
              </a:ext>
            </a:extLst>
          </p:cNvPr>
          <p:cNvSpPr txBox="1"/>
          <p:nvPr userDrawn="1"/>
        </p:nvSpPr>
        <p:spPr>
          <a:xfrm>
            <a:off x="3837594" y="5436235"/>
            <a:ext cx="1421976" cy="430887"/>
          </a:xfrm>
          <a:prstGeom prst="rect">
            <a:avLst/>
          </a:prstGeom>
          <a:noFill/>
        </p:spPr>
        <p:txBody>
          <a:bodyPr wrap="square" rtlCol="0">
            <a:spAutoFit/>
          </a:bodyPr>
          <a:lstStyle/>
          <a:p>
            <a:pPr defTabSz="609255"/>
            <a:r>
              <a:rPr lang="en-US" sz="1100" dirty="0">
                <a:solidFill>
                  <a:schemeClr val="bg2"/>
                </a:solidFill>
                <a:latin typeface="+mj-lt"/>
              </a:rPr>
              <a:t>World’s Most </a:t>
            </a:r>
            <a:br>
              <a:rPr lang="en-US" sz="1100" dirty="0">
                <a:solidFill>
                  <a:schemeClr val="bg2"/>
                </a:solidFill>
                <a:latin typeface="+mj-lt"/>
              </a:rPr>
            </a:br>
            <a:r>
              <a:rPr lang="en-US" sz="1100" dirty="0">
                <a:solidFill>
                  <a:schemeClr val="bg2"/>
                </a:solidFill>
                <a:latin typeface="+mj-lt"/>
              </a:rPr>
              <a:t>Ethical Companies</a:t>
            </a:r>
            <a:endParaRPr lang="en-US" sz="1100" i="1" dirty="0">
              <a:solidFill>
                <a:schemeClr val="bg2"/>
              </a:solidFill>
              <a:latin typeface="+mj-lt"/>
            </a:endParaRPr>
          </a:p>
        </p:txBody>
      </p:sp>
      <p:cxnSp>
        <p:nvCxnSpPr>
          <p:cNvPr id="35" name="Straight Connector 34">
            <a:extLst>
              <a:ext uri="{FF2B5EF4-FFF2-40B4-BE49-F238E27FC236}">
                <a16:creationId xmlns:a16="http://schemas.microsoft.com/office/drawing/2014/main" id="{4F1B0D53-69FF-1B4F-9822-7E461975068F}"/>
              </a:ext>
            </a:extLst>
          </p:cNvPr>
          <p:cNvCxnSpPr>
            <a:cxnSpLocks/>
          </p:cNvCxnSpPr>
          <p:nvPr userDrawn="1"/>
        </p:nvCxnSpPr>
        <p:spPr bwMode="auto">
          <a:xfrm>
            <a:off x="4297656" y="4156176"/>
            <a:ext cx="4681013" cy="0"/>
          </a:xfrm>
          <a:prstGeom prst="line">
            <a:avLst/>
          </a:prstGeom>
          <a:noFill/>
          <a:ln w="25400" cap="rnd" cmpd="sng" algn="ctr">
            <a:solidFill>
              <a:schemeClr val="tx2"/>
            </a:solidFill>
            <a:prstDash val="solid"/>
            <a:round/>
            <a:headEnd type="none" w="med" len="med"/>
            <a:tailEnd type="none" w="med" len="med"/>
          </a:ln>
          <a:effectLst/>
        </p:spPr>
      </p:cxnSp>
      <p:sp>
        <p:nvSpPr>
          <p:cNvPr id="36" name="Title 1">
            <a:extLst>
              <a:ext uri="{FF2B5EF4-FFF2-40B4-BE49-F238E27FC236}">
                <a16:creationId xmlns:a16="http://schemas.microsoft.com/office/drawing/2014/main" id="{B6B40127-8D0F-A24A-8D0E-DF651F9AD9F2}"/>
              </a:ext>
            </a:extLst>
          </p:cNvPr>
          <p:cNvSpPr txBox="1">
            <a:spLocks/>
          </p:cNvSpPr>
          <p:nvPr userDrawn="1"/>
        </p:nvSpPr>
        <p:spPr>
          <a:xfrm>
            <a:off x="8230583" y="1764711"/>
            <a:ext cx="847926" cy="414939"/>
          </a:xfrm>
          <a:prstGeom prst="rect">
            <a:avLst/>
          </a:prstGeom>
        </p:spPr>
        <p:txBody>
          <a:bodyPr>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defTabSz="914218">
              <a:lnSpc>
                <a:spcPct val="100000"/>
              </a:lnSpc>
            </a:pPr>
            <a:r>
              <a:rPr lang="en-US" sz="1000" kern="0" dirty="0">
                <a:solidFill>
                  <a:schemeClr val="bg2"/>
                </a:solidFill>
                <a:latin typeface="+mj-lt"/>
              </a:rPr>
              <a:t>Process</a:t>
            </a:r>
          </a:p>
        </p:txBody>
      </p:sp>
      <p:sp>
        <p:nvSpPr>
          <p:cNvPr id="37" name="Title 1">
            <a:extLst>
              <a:ext uri="{FF2B5EF4-FFF2-40B4-BE49-F238E27FC236}">
                <a16:creationId xmlns:a16="http://schemas.microsoft.com/office/drawing/2014/main" id="{79AA5822-988D-224A-903B-EB376C57235C}"/>
              </a:ext>
            </a:extLst>
          </p:cNvPr>
          <p:cNvSpPr txBox="1">
            <a:spLocks/>
          </p:cNvSpPr>
          <p:nvPr userDrawn="1"/>
        </p:nvSpPr>
        <p:spPr>
          <a:xfrm>
            <a:off x="6171036" y="1595105"/>
            <a:ext cx="835767" cy="414939"/>
          </a:xfrm>
          <a:prstGeom prst="rect">
            <a:avLst/>
          </a:prstGeom>
        </p:spPr>
        <p:txBody>
          <a:bodyPr>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algn="r" defTabSz="914218">
              <a:lnSpc>
                <a:spcPct val="100000"/>
              </a:lnSpc>
            </a:pPr>
            <a:r>
              <a:rPr lang="en-US" sz="1000" kern="0">
                <a:solidFill>
                  <a:schemeClr val="bg2"/>
                </a:solidFill>
                <a:latin typeface="+mj-lt"/>
              </a:rPr>
              <a:t>Discrete</a:t>
            </a:r>
          </a:p>
        </p:txBody>
      </p:sp>
      <p:sp>
        <p:nvSpPr>
          <p:cNvPr id="38" name="Title 1">
            <a:extLst>
              <a:ext uri="{FF2B5EF4-FFF2-40B4-BE49-F238E27FC236}">
                <a16:creationId xmlns:a16="http://schemas.microsoft.com/office/drawing/2014/main" id="{B35B7E68-CFB3-1640-8C63-607BD71B8521}"/>
              </a:ext>
            </a:extLst>
          </p:cNvPr>
          <p:cNvSpPr txBox="1">
            <a:spLocks/>
          </p:cNvSpPr>
          <p:nvPr userDrawn="1"/>
        </p:nvSpPr>
        <p:spPr>
          <a:xfrm>
            <a:off x="7994200" y="3446935"/>
            <a:ext cx="847926" cy="414939"/>
          </a:xfrm>
          <a:prstGeom prst="rect">
            <a:avLst/>
          </a:prstGeom>
        </p:spPr>
        <p:txBody>
          <a:bodyPr>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defTabSz="914218">
              <a:lnSpc>
                <a:spcPct val="100000"/>
              </a:lnSpc>
            </a:pPr>
            <a:r>
              <a:rPr lang="en-US" sz="900" kern="0" dirty="0">
                <a:solidFill>
                  <a:schemeClr val="bg2"/>
                </a:solidFill>
                <a:latin typeface="+mj-lt"/>
              </a:rPr>
              <a:t>Hybrid</a:t>
            </a:r>
          </a:p>
        </p:txBody>
      </p:sp>
      <p:sp>
        <p:nvSpPr>
          <p:cNvPr id="39" name="TextBox 38">
            <a:extLst>
              <a:ext uri="{FF2B5EF4-FFF2-40B4-BE49-F238E27FC236}">
                <a16:creationId xmlns:a16="http://schemas.microsoft.com/office/drawing/2014/main" id="{ADAE5B51-298B-9347-83AF-3241BA3CA1C3}"/>
              </a:ext>
            </a:extLst>
          </p:cNvPr>
          <p:cNvSpPr txBox="1"/>
          <p:nvPr userDrawn="1"/>
        </p:nvSpPr>
        <p:spPr>
          <a:xfrm>
            <a:off x="7876489" y="3208264"/>
            <a:ext cx="924672" cy="338554"/>
          </a:xfrm>
          <a:prstGeom prst="rect">
            <a:avLst/>
          </a:prstGeom>
        </p:spPr>
        <p:txBody>
          <a:bodyPr wrap="square" rtlCol="0" anchor="t">
            <a:spAutoFit/>
          </a:bodyPr>
          <a:lstStyle/>
          <a:p>
            <a:pPr marL="0" indent="0" defTabSz="914400">
              <a:buNone/>
            </a:pPr>
            <a:r>
              <a:rPr lang="en-US" sz="1600" kern="0">
                <a:solidFill>
                  <a:schemeClr val="bg2"/>
                </a:solidFill>
                <a:latin typeface="+mj-lt"/>
              </a:rPr>
              <a:t>~40%</a:t>
            </a:r>
          </a:p>
        </p:txBody>
      </p:sp>
      <p:sp>
        <p:nvSpPr>
          <p:cNvPr id="40" name="TextBox 39">
            <a:extLst>
              <a:ext uri="{FF2B5EF4-FFF2-40B4-BE49-F238E27FC236}">
                <a16:creationId xmlns:a16="http://schemas.microsoft.com/office/drawing/2014/main" id="{05000B5E-E6D8-E74A-95AC-F631ABA1D2AA}"/>
              </a:ext>
            </a:extLst>
          </p:cNvPr>
          <p:cNvSpPr txBox="1"/>
          <p:nvPr userDrawn="1"/>
        </p:nvSpPr>
        <p:spPr>
          <a:xfrm>
            <a:off x="8202601" y="1544008"/>
            <a:ext cx="924672" cy="338554"/>
          </a:xfrm>
          <a:prstGeom prst="rect">
            <a:avLst/>
          </a:prstGeom>
        </p:spPr>
        <p:txBody>
          <a:bodyPr wrap="square" rtlCol="0" anchor="t">
            <a:spAutoFit/>
          </a:bodyPr>
          <a:lstStyle/>
          <a:p>
            <a:pPr marL="0" indent="0" defTabSz="914400">
              <a:buNone/>
            </a:pPr>
            <a:r>
              <a:rPr lang="en-US" sz="1600" kern="0">
                <a:solidFill>
                  <a:schemeClr val="bg2"/>
                </a:solidFill>
                <a:latin typeface="+mj-lt"/>
              </a:rPr>
              <a:t>~35%</a:t>
            </a:r>
          </a:p>
        </p:txBody>
      </p:sp>
      <p:sp>
        <p:nvSpPr>
          <p:cNvPr id="41" name="TextBox 40">
            <a:extLst>
              <a:ext uri="{FF2B5EF4-FFF2-40B4-BE49-F238E27FC236}">
                <a16:creationId xmlns:a16="http://schemas.microsoft.com/office/drawing/2014/main" id="{4D2A0170-621D-DA49-A678-6C34C7B70BC2}"/>
              </a:ext>
            </a:extLst>
          </p:cNvPr>
          <p:cNvSpPr txBox="1"/>
          <p:nvPr userDrawn="1"/>
        </p:nvSpPr>
        <p:spPr>
          <a:xfrm>
            <a:off x="6099481" y="1302697"/>
            <a:ext cx="924672" cy="338554"/>
          </a:xfrm>
          <a:prstGeom prst="rect">
            <a:avLst/>
          </a:prstGeom>
        </p:spPr>
        <p:txBody>
          <a:bodyPr wrap="square" rtlCol="0" anchor="t">
            <a:spAutoFit/>
          </a:bodyPr>
          <a:lstStyle/>
          <a:p>
            <a:pPr marL="0" indent="0" algn="r" defTabSz="914400">
              <a:buNone/>
            </a:pPr>
            <a:r>
              <a:rPr lang="en-US" sz="1600" kern="0">
                <a:solidFill>
                  <a:schemeClr val="bg2"/>
                </a:solidFill>
                <a:latin typeface="+mj-lt"/>
              </a:rPr>
              <a:t>~25%</a:t>
            </a:r>
          </a:p>
        </p:txBody>
      </p:sp>
      <p:sp>
        <p:nvSpPr>
          <p:cNvPr id="45" name="Title 1">
            <a:extLst>
              <a:ext uri="{FF2B5EF4-FFF2-40B4-BE49-F238E27FC236}">
                <a16:creationId xmlns:a16="http://schemas.microsoft.com/office/drawing/2014/main" id="{D14F01C1-BAAD-B54C-B4CB-633D49EA1605}"/>
              </a:ext>
            </a:extLst>
          </p:cNvPr>
          <p:cNvSpPr txBox="1">
            <a:spLocks/>
          </p:cNvSpPr>
          <p:nvPr userDrawn="1"/>
        </p:nvSpPr>
        <p:spPr>
          <a:xfrm>
            <a:off x="11139300" y="1598101"/>
            <a:ext cx="945819" cy="414939"/>
          </a:xfrm>
          <a:prstGeom prst="rect">
            <a:avLst/>
          </a:prstGeom>
        </p:spPr>
        <p:txBody>
          <a:bodyPr>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algn="ctr" defTabSz="914218">
              <a:lnSpc>
                <a:spcPct val="100000"/>
              </a:lnSpc>
            </a:pPr>
            <a:r>
              <a:rPr lang="en-US" sz="1000" kern="0" dirty="0">
                <a:solidFill>
                  <a:schemeClr val="bg2"/>
                </a:solidFill>
                <a:latin typeface="+mj-lt"/>
              </a:rPr>
              <a:t>Intelligent Devices</a:t>
            </a:r>
          </a:p>
        </p:txBody>
      </p:sp>
      <p:sp>
        <p:nvSpPr>
          <p:cNvPr id="46" name="TextBox 45">
            <a:extLst>
              <a:ext uri="{FF2B5EF4-FFF2-40B4-BE49-F238E27FC236}">
                <a16:creationId xmlns:a16="http://schemas.microsoft.com/office/drawing/2014/main" id="{97E73FEA-C61B-2545-ACB4-CBF8A61C0238}"/>
              </a:ext>
            </a:extLst>
          </p:cNvPr>
          <p:cNvSpPr txBox="1"/>
          <p:nvPr userDrawn="1"/>
        </p:nvSpPr>
        <p:spPr>
          <a:xfrm>
            <a:off x="11228287" y="1372721"/>
            <a:ext cx="924672" cy="338554"/>
          </a:xfrm>
          <a:prstGeom prst="rect">
            <a:avLst/>
          </a:prstGeom>
        </p:spPr>
        <p:txBody>
          <a:bodyPr wrap="square" rtlCol="0" anchor="t">
            <a:spAutoFit/>
          </a:bodyPr>
          <a:lstStyle/>
          <a:p>
            <a:pPr marL="0" indent="0" defTabSz="914400">
              <a:buNone/>
            </a:pPr>
            <a:r>
              <a:rPr lang="en-US" sz="1600" kern="0" dirty="0">
                <a:solidFill>
                  <a:schemeClr val="bg2"/>
                </a:solidFill>
                <a:latin typeface="+mj-lt"/>
              </a:rPr>
              <a:t>$2.9B</a:t>
            </a:r>
          </a:p>
        </p:txBody>
      </p:sp>
      <p:sp>
        <p:nvSpPr>
          <p:cNvPr id="47" name="Title 1">
            <a:extLst>
              <a:ext uri="{FF2B5EF4-FFF2-40B4-BE49-F238E27FC236}">
                <a16:creationId xmlns:a16="http://schemas.microsoft.com/office/drawing/2014/main" id="{44035DED-869E-BA46-B69E-63CFE1CF82F7}"/>
              </a:ext>
            </a:extLst>
          </p:cNvPr>
          <p:cNvSpPr txBox="1">
            <a:spLocks/>
          </p:cNvSpPr>
          <p:nvPr userDrawn="1"/>
        </p:nvSpPr>
        <p:spPr>
          <a:xfrm>
            <a:off x="8753682" y="2760493"/>
            <a:ext cx="1018141" cy="844204"/>
          </a:xfrm>
          <a:prstGeom prst="rect">
            <a:avLst/>
          </a:prstGeom>
        </p:spPr>
        <p:txBody>
          <a:bodyPr>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algn="ctr" defTabSz="914218">
              <a:lnSpc>
                <a:spcPct val="100000"/>
              </a:lnSpc>
            </a:pPr>
            <a:r>
              <a:rPr lang="en-US" sz="1000" kern="0" dirty="0">
                <a:solidFill>
                  <a:schemeClr val="bg2"/>
                </a:solidFill>
                <a:latin typeface="+mj-lt"/>
              </a:rPr>
              <a:t>Software and Control</a:t>
            </a:r>
          </a:p>
        </p:txBody>
      </p:sp>
      <p:sp>
        <p:nvSpPr>
          <p:cNvPr id="48" name="TextBox 47">
            <a:extLst>
              <a:ext uri="{FF2B5EF4-FFF2-40B4-BE49-F238E27FC236}">
                <a16:creationId xmlns:a16="http://schemas.microsoft.com/office/drawing/2014/main" id="{D7DC0D42-76CC-3F49-A9F3-E49490E713D9}"/>
              </a:ext>
            </a:extLst>
          </p:cNvPr>
          <p:cNvSpPr txBox="1"/>
          <p:nvPr userDrawn="1"/>
        </p:nvSpPr>
        <p:spPr>
          <a:xfrm>
            <a:off x="8655757" y="2535113"/>
            <a:ext cx="924672" cy="338554"/>
          </a:xfrm>
          <a:prstGeom prst="rect">
            <a:avLst/>
          </a:prstGeom>
        </p:spPr>
        <p:txBody>
          <a:bodyPr wrap="square" rtlCol="0" anchor="t">
            <a:spAutoFit/>
          </a:bodyPr>
          <a:lstStyle/>
          <a:p>
            <a:pPr marL="0" indent="0" algn="r" defTabSz="914400">
              <a:buNone/>
            </a:pPr>
            <a:r>
              <a:rPr lang="en-US" sz="1600" kern="0" dirty="0">
                <a:solidFill>
                  <a:schemeClr val="bg2"/>
                </a:solidFill>
                <a:latin typeface="+mj-lt"/>
              </a:rPr>
              <a:t>$1.7B</a:t>
            </a:r>
          </a:p>
        </p:txBody>
      </p:sp>
      <p:grpSp>
        <p:nvGrpSpPr>
          <p:cNvPr id="50" name="Group 49">
            <a:extLst>
              <a:ext uri="{FF2B5EF4-FFF2-40B4-BE49-F238E27FC236}">
                <a16:creationId xmlns:a16="http://schemas.microsoft.com/office/drawing/2014/main" id="{E30CD417-0C9C-5C4C-8678-07A8AD5C5FB5}"/>
              </a:ext>
            </a:extLst>
          </p:cNvPr>
          <p:cNvGrpSpPr/>
          <p:nvPr userDrawn="1"/>
        </p:nvGrpSpPr>
        <p:grpSpPr>
          <a:xfrm>
            <a:off x="9057056" y="4389090"/>
            <a:ext cx="3028069" cy="1520948"/>
            <a:chOff x="1438665" y="4865097"/>
            <a:chExt cx="2383358" cy="1102129"/>
          </a:xfrm>
        </p:grpSpPr>
        <p:graphicFrame>
          <p:nvGraphicFramePr>
            <p:cNvPr id="51" name="Chart 50">
              <a:extLst>
                <a:ext uri="{FF2B5EF4-FFF2-40B4-BE49-F238E27FC236}">
                  <a16:creationId xmlns:a16="http://schemas.microsoft.com/office/drawing/2014/main" id="{E6E9DDD0-41F1-8C44-9070-4EC4260FAA4A}"/>
                </a:ext>
              </a:extLst>
            </p:cNvPr>
            <p:cNvGraphicFramePr/>
            <p:nvPr>
              <p:extLst>
                <p:ext uri="{D42A27DB-BD31-4B8C-83A1-F6EECF244321}">
                  <p14:modId xmlns:p14="http://schemas.microsoft.com/office/powerpoint/2010/main" val="818449078"/>
                </p:ext>
              </p:extLst>
            </p:nvPr>
          </p:nvGraphicFramePr>
          <p:xfrm>
            <a:off x="1704849" y="4865097"/>
            <a:ext cx="1977510" cy="1093253"/>
          </p:xfrm>
          <a:graphic>
            <a:graphicData uri="http://schemas.openxmlformats.org/drawingml/2006/chart">
              <c:chart xmlns:c="http://schemas.openxmlformats.org/drawingml/2006/chart" xmlns:r="http://schemas.openxmlformats.org/officeDocument/2006/relationships" r:id="rId9"/>
            </a:graphicData>
          </a:graphic>
        </p:graphicFrame>
        <p:cxnSp>
          <p:nvCxnSpPr>
            <p:cNvPr id="52" name="Straight Connector 51">
              <a:extLst>
                <a:ext uri="{FF2B5EF4-FFF2-40B4-BE49-F238E27FC236}">
                  <a16:creationId xmlns:a16="http://schemas.microsoft.com/office/drawing/2014/main" id="{015629E8-9285-2341-9269-403D0E059667}"/>
                </a:ext>
              </a:extLst>
            </p:cNvPr>
            <p:cNvCxnSpPr>
              <a:cxnSpLocks/>
            </p:cNvCxnSpPr>
            <p:nvPr/>
          </p:nvCxnSpPr>
          <p:spPr bwMode="auto">
            <a:xfrm>
              <a:off x="1753866" y="4993576"/>
              <a:ext cx="891" cy="816955"/>
            </a:xfrm>
            <a:prstGeom prst="line">
              <a:avLst/>
            </a:prstGeom>
            <a:noFill/>
            <a:ln w="9525" cap="flat" cmpd="sng" algn="ctr">
              <a:solidFill>
                <a:schemeClr val="tx2"/>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0611A1BF-0ACA-834D-980C-80E2A16FD7F1}"/>
                </a:ext>
              </a:extLst>
            </p:cNvPr>
            <p:cNvCxnSpPr>
              <a:cxnSpLocks/>
            </p:cNvCxnSpPr>
            <p:nvPr/>
          </p:nvCxnSpPr>
          <p:spPr bwMode="auto">
            <a:xfrm flipV="1">
              <a:off x="1768302" y="5811863"/>
              <a:ext cx="1836460" cy="1"/>
            </a:xfrm>
            <a:prstGeom prst="line">
              <a:avLst/>
            </a:prstGeom>
            <a:noFill/>
            <a:ln w="9525" cap="flat" cmpd="sng" algn="ctr">
              <a:solidFill>
                <a:schemeClr val="tx2"/>
              </a:solidFill>
              <a:prstDash val="solid"/>
              <a:round/>
              <a:headEnd type="none" w="med" len="med"/>
              <a:tailEnd type="none" w="med" len="med"/>
            </a:ln>
            <a:effectLst/>
          </p:spPr>
        </p:cxnSp>
        <p:sp>
          <p:nvSpPr>
            <p:cNvPr id="54" name="TextBox 53">
              <a:extLst>
                <a:ext uri="{FF2B5EF4-FFF2-40B4-BE49-F238E27FC236}">
                  <a16:creationId xmlns:a16="http://schemas.microsoft.com/office/drawing/2014/main" id="{7B7CF1B6-2DB8-4B41-8722-5E514A45D7C4}"/>
                </a:ext>
              </a:extLst>
            </p:cNvPr>
            <p:cNvSpPr txBox="1"/>
            <p:nvPr/>
          </p:nvSpPr>
          <p:spPr>
            <a:xfrm>
              <a:off x="1438665" y="5666275"/>
              <a:ext cx="371779" cy="156582"/>
            </a:xfrm>
            <a:prstGeom prst="rect">
              <a:avLst/>
            </a:prstGeom>
            <a:noFill/>
          </p:spPr>
          <p:txBody>
            <a:bodyPr wrap="square" rtlCol="0">
              <a:spAutoFit/>
            </a:bodyPr>
            <a:lstStyle/>
            <a:p>
              <a:pPr>
                <a:lnSpc>
                  <a:spcPts val="1100"/>
                </a:lnSpc>
              </a:pPr>
              <a:r>
                <a:rPr lang="en-US" sz="700">
                  <a:solidFill>
                    <a:schemeClr val="bg2"/>
                  </a:solidFill>
                  <a:latin typeface="+mj-lt"/>
                  <a:cs typeface="Arial Narrow"/>
                </a:rPr>
                <a:t>100</a:t>
              </a:r>
            </a:p>
          </p:txBody>
        </p:sp>
        <p:sp>
          <p:nvSpPr>
            <p:cNvPr id="55" name="TextBox 54">
              <a:extLst>
                <a:ext uri="{FF2B5EF4-FFF2-40B4-BE49-F238E27FC236}">
                  <a16:creationId xmlns:a16="http://schemas.microsoft.com/office/drawing/2014/main" id="{E9B9CF32-624A-BF4B-A3B5-2C8A68C3A3D8}"/>
                </a:ext>
              </a:extLst>
            </p:cNvPr>
            <p:cNvSpPr txBox="1"/>
            <p:nvPr/>
          </p:nvSpPr>
          <p:spPr>
            <a:xfrm>
              <a:off x="1444166" y="4927179"/>
              <a:ext cx="371779" cy="158347"/>
            </a:xfrm>
            <a:prstGeom prst="rect">
              <a:avLst/>
            </a:prstGeom>
            <a:noFill/>
          </p:spPr>
          <p:txBody>
            <a:bodyPr wrap="square" rtlCol="0">
              <a:spAutoFit/>
            </a:bodyPr>
            <a:lstStyle/>
            <a:p>
              <a:pPr>
                <a:lnSpc>
                  <a:spcPts val="1100"/>
                </a:lnSpc>
              </a:pPr>
              <a:r>
                <a:rPr lang="en-US" sz="700" dirty="0">
                  <a:solidFill>
                    <a:schemeClr val="bg2"/>
                  </a:solidFill>
                  <a:latin typeface="+mj-lt"/>
                  <a:cs typeface="Arial Narrow"/>
                </a:rPr>
                <a:t>800</a:t>
              </a:r>
            </a:p>
          </p:txBody>
        </p:sp>
        <p:sp>
          <p:nvSpPr>
            <p:cNvPr id="56" name="TextBox 55">
              <a:extLst>
                <a:ext uri="{FF2B5EF4-FFF2-40B4-BE49-F238E27FC236}">
                  <a16:creationId xmlns:a16="http://schemas.microsoft.com/office/drawing/2014/main" id="{84F5FD9A-11C1-074E-BD4B-CF0E574ED86F}"/>
                </a:ext>
              </a:extLst>
            </p:cNvPr>
            <p:cNvSpPr txBox="1"/>
            <p:nvPr/>
          </p:nvSpPr>
          <p:spPr>
            <a:xfrm>
              <a:off x="1568803" y="5808879"/>
              <a:ext cx="448307" cy="156582"/>
            </a:xfrm>
            <a:prstGeom prst="rect">
              <a:avLst/>
            </a:prstGeom>
            <a:noFill/>
          </p:spPr>
          <p:txBody>
            <a:bodyPr wrap="square" rtlCol="0">
              <a:spAutoFit/>
            </a:bodyPr>
            <a:lstStyle/>
            <a:p>
              <a:pPr>
                <a:lnSpc>
                  <a:spcPts val="1100"/>
                </a:lnSpc>
              </a:pPr>
              <a:r>
                <a:rPr lang="en-US" sz="700">
                  <a:solidFill>
                    <a:schemeClr val="bg2"/>
                  </a:solidFill>
                  <a:latin typeface="+mj-lt"/>
                  <a:cs typeface="Arial Narrow"/>
                </a:rPr>
                <a:t>2008</a:t>
              </a:r>
            </a:p>
          </p:txBody>
        </p:sp>
        <p:sp>
          <p:nvSpPr>
            <p:cNvPr id="57" name="TextBox 56">
              <a:extLst>
                <a:ext uri="{FF2B5EF4-FFF2-40B4-BE49-F238E27FC236}">
                  <a16:creationId xmlns:a16="http://schemas.microsoft.com/office/drawing/2014/main" id="{648D787F-A6D6-D44F-9C12-9C4146A88C13}"/>
                </a:ext>
              </a:extLst>
            </p:cNvPr>
            <p:cNvSpPr txBox="1"/>
            <p:nvPr/>
          </p:nvSpPr>
          <p:spPr>
            <a:xfrm>
              <a:off x="3373716" y="5808879"/>
              <a:ext cx="448307" cy="158347"/>
            </a:xfrm>
            <a:prstGeom prst="rect">
              <a:avLst/>
            </a:prstGeom>
            <a:noFill/>
          </p:spPr>
          <p:txBody>
            <a:bodyPr wrap="square" rtlCol="0">
              <a:spAutoFit/>
            </a:bodyPr>
            <a:lstStyle/>
            <a:p>
              <a:pPr>
                <a:lnSpc>
                  <a:spcPts val="1100"/>
                </a:lnSpc>
              </a:pPr>
              <a:r>
                <a:rPr lang="en-US" sz="700">
                  <a:solidFill>
                    <a:schemeClr val="bg2"/>
                  </a:solidFill>
                  <a:latin typeface="+mj-lt"/>
                  <a:cs typeface="Arial Narrow"/>
                </a:rPr>
                <a:t>2020</a:t>
              </a:r>
            </a:p>
          </p:txBody>
        </p:sp>
      </p:grpSp>
      <p:grpSp>
        <p:nvGrpSpPr>
          <p:cNvPr id="58" name="Group 57">
            <a:extLst>
              <a:ext uri="{FF2B5EF4-FFF2-40B4-BE49-F238E27FC236}">
                <a16:creationId xmlns:a16="http://schemas.microsoft.com/office/drawing/2014/main" id="{C11CCCA7-5A1A-F64B-B2B6-985B493E6D2B}"/>
              </a:ext>
            </a:extLst>
          </p:cNvPr>
          <p:cNvGrpSpPr/>
          <p:nvPr userDrawn="1"/>
        </p:nvGrpSpPr>
        <p:grpSpPr>
          <a:xfrm>
            <a:off x="9619580" y="4536266"/>
            <a:ext cx="1585151" cy="345701"/>
            <a:chOff x="4958080" y="5692817"/>
            <a:chExt cx="1585151" cy="345701"/>
          </a:xfrm>
        </p:grpSpPr>
        <p:grpSp>
          <p:nvGrpSpPr>
            <p:cNvPr id="59" name="Group 58">
              <a:extLst>
                <a:ext uri="{FF2B5EF4-FFF2-40B4-BE49-F238E27FC236}">
                  <a16:creationId xmlns:a16="http://schemas.microsoft.com/office/drawing/2014/main" id="{57716063-B144-6240-ABBC-9130FDB49ECB}"/>
                </a:ext>
              </a:extLst>
            </p:cNvPr>
            <p:cNvGrpSpPr/>
            <p:nvPr/>
          </p:nvGrpSpPr>
          <p:grpSpPr>
            <a:xfrm>
              <a:off x="5095481" y="5692817"/>
              <a:ext cx="1447750" cy="345701"/>
              <a:chOff x="-1452871" y="6064465"/>
              <a:chExt cx="1447750" cy="345701"/>
            </a:xfrm>
          </p:grpSpPr>
          <p:sp>
            <p:nvSpPr>
              <p:cNvPr id="62" name="Title 1">
                <a:extLst>
                  <a:ext uri="{FF2B5EF4-FFF2-40B4-BE49-F238E27FC236}">
                    <a16:creationId xmlns:a16="http://schemas.microsoft.com/office/drawing/2014/main" id="{97E89DF4-53B4-3A4E-BFF1-321BA45BC583}"/>
                  </a:ext>
                </a:extLst>
              </p:cNvPr>
              <p:cNvSpPr txBox="1">
                <a:spLocks/>
              </p:cNvSpPr>
              <p:nvPr/>
            </p:nvSpPr>
            <p:spPr>
              <a:xfrm>
                <a:off x="-1452871" y="6064465"/>
                <a:ext cx="1447750" cy="190793"/>
              </a:xfrm>
              <a:prstGeom prst="rect">
                <a:avLst/>
              </a:prstGeom>
            </p:spPr>
            <p:txBody>
              <a:bodyPr lIns="0" tIns="0" rIns="0" bIns="0" anchor="ctr" anchorCtr="0">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defTabSz="456868">
                  <a:lnSpc>
                    <a:spcPct val="100000"/>
                  </a:lnSpc>
                </a:pPr>
                <a:r>
                  <a:rPr lang="en-US" sz="900" kern="0">
                    <a:solidFill>
                      <a:schemeClr val="bg1">
                        <a:lumMod val="50000"/>
                      </a:schemeClr>
                    </a:solidFill>
                    <a:latin typeface="+mj-lt"/>
                    <a:cs typeface="Arial" panose="020B0604020202020204" pitchFamily="34" charset="0"/>
                  </a:rPr>
                  <a:t>Rockwell Automation</a:t>
                </a:r>
                <a:endParaRPr lang="en-US" sz="900" b="1" kern="0">
                  <a:solidFill>
                    <a:schemeClr val="bg1">
                      <a:lumMod val="50000"/>
                    </a:schemeClr>
                  </a:solidFill>
                  <a:latin typeface="+mj-lt"/>
                  <a:cs typeface="Arial" panose="020B0604020202020204" pitchFamily="34" charset="0"/>
                </a:endParaRPr>
              </a:p>
            </p:txBody>
          </p:sp>
          <p:sp>
            <p:nvSpPr>
              <p:cNvPr id="63" name="Title 1">
                <a:extLst>
                  <a:ext uri="{FF2B5EF4-FFF2-40B4-BE49-F238E27FC236}">
                    <a16:creationId xmlns:a16="http://schemas.microsoft.com/office/drawing/2014/main" id="{F85D99F0-5BEB-134D-8F0D-3854E063A798}"/>
                  </a:ext>
                </a:extLst>
              </p:cNvPr>
              <p:cNvSpPr txBox="1">
                <a:spLocks/>
              </p:cNvSpPr>
              <p:nvPr/>
            </p:nvSpPr>
            <p:spPr>
              <a:xfrm>
                <a:off x="-1452871" y="6219373"/>
                <a:ext cx="1447750" cy="190793"/>
              </a:xfrm>
              <a:prstGeom prst="rect">
                <a:avLst/>
              </a:prstGeom>
            </p:spPr>
            <p:txBody>
              <a:bodyPr lIns="0" tIns="0" rIns="0" bIns="0" anchor="ctr" anchorCtr="0">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defTabSz="456868">
                  <a:lnSpc>
                    <a:spcPct val="100000"/>
                  </a:lnSpc>
                </a:pPr>
                <a:r>
                  <a:rPr lang="en-US" sz="900" kern="0">
                    <a:solidFill>
                      <a:schemeClr val="bg1">
                        <a:lumMod val="50000"/>
                      </a:schemeClr>
                    </a:solidFill>
                    <a:latin typeface="+mj-lt"/>
                    <a:cs typeface="Arial" panose="020B0604020202020204" pitchFamily="34" charset="0"/>
                  </a:rPr>
                  <a:t>S&amp;P 500 Index</a:t>
                </a:r>
                <a:endParaRPr lang="en-US" sz="900" b="1" kern="0">
                  <a:solidFill>
                    <a:schemeClr val="bg1">
                      <a:lumMod val="50000"/>
                    </a:schemeClr>
                  </a:solidFill>
                  <a:latin typeface="+mj-lt"/>
                  <a:cs typeface="Arial" panose="020B0604020202020204" pitchFamily="34" charset="0"/>
                </a:endParaRPr>
              </a:p>
            </p:txBody>
          </p:sp>
        </p:grpSp>
        <p:sp>
          <p:nvSpPr>
            <p:cNvPr id="60" name="Oval 59">
              <a:extLst>
                <a:ext uri="{FF2B5EF4-FFF2-40B4-BE49-F238E27FC236}">
                  <a16:creationId xmlns:a16="http://schemas.microsoft.com/office/drawing/2014/main" id="{CDD5C180-B78F-BC42-BEE2-AE533D228DE7}"/>
                </a:ext>
              </a:extLst>
            </p:cNvPr>
            <p:cNvSpPr/>
            <p:nvPr/>
          </p:nvSpPr>
          <p:spPr bwMode="auto">
            <a:xfrm>
              <a:off x="4958080" y="5760720"/>
              <a:ext cx="60960" cy="60960"/>
            </a:xfrm>
            <a:prstGeom prst="ellipse">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mj-lt"/>
                <a:ea typeface="+mn-ea"/>
                <a:cs typeface="+mn-cs"/>
              </a:endParaRPr>
            </a:p>
          </p:txBody>
        </p:sp>
        <p:sp>
          <p:nvSpPr>
            <p:cNvPr id="61" name="Oval 60">
              <a:extLst>
                <a:ext uri="{FF2B5EF4-FFF2-40B4-BE49-F238E27FC236}">
                  <a16:creationId xmlns:a16="http://schemas.microsoft.com/office/drawing/2014/main" id="{4F2F0C0A-F9B9-B54C-BB68-C9B4F7CB80FF}"/>
                </a:ext>
              </a:extLst>
            </p:cNvPr>
            <p:cNvSpPr/>
            <p:nvPr/>
          </p:nvSpPr>
          <p:spPr bwMode="auto">
            <a:xfrm>
              <a:off x="4958080" y="5918200"/>
              <a:ext cx="60960" cy="60960"/>
            </a:xfrm>
            <a:prstGeom prst="ellipse">
              <a:avLst/>
            </a:prstGeom>
            <a:solidFill>
              <a:schemeClr val="accent2"/>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mj-lt"/>
                <a:ea typeface="+mn-ea"/>
                <a:cs typeface="+mn-cs"/>
              </a:endParaRPr>
            </a:p>
          </p:txBody>
        </p:sp>
      </p:grpSp>
      <p:pic>
        <p:nvPicPr>
          <p:cNvPr id="64" name="Picture 63">
            <a:extLst>
              <a:ext uri="{FF2B5EF4-FFF2-40B4-BE49-F238E27FC236}">
                <a16:creationId xmlns:a16="http://schemas.microsoft.com/office/drawing/2014/main" id="{D1D12B3E-A3C3-2E43-B812-C97999A489A5}"/>
              </a:ext>
            </a:extLst>
          </p:cNvPr>
          <p:cNvPicPr>
            <a:picLocks noChangeAspect="1"/>
          </p:cNvPicPr>
          <p:nvPr userDrawn="1"/>
        </p:nvPicPr>
        <p:blipFill>
          <a:blip r:embed="rId10"/>
          <a:stretch>
            <a:fillRect/>
          </a:stretch>
        </p:blipFill>
        <p:spPr>
          <a:xfrm>
            <a:off x="5322300" y="5474904"/>
            <a:ext cx="2061243" cy="373156"/>
          </a:xfrm>
          <a:prstGeom prst="rect">
            <a:avLst/>
          </a:prstGeom>
        </p:spPr>
      </p:pic>
      <p:sp>
        <p:nvSpPr>
          <p:cNvPr id="65" name="TextBox 64">
            <a:extLst>
              <a:ext uri="{FF2B5EF4-FFF2-40B4-BE49-F238E27FC236}">
                <a16:creationId xmlns:a16="http://schemas.microsoft.com/office/drawing/2014/main" id="{AE3181AF-7B1D-0C44-800E-EE00CBEF5032}"/>
              </a:ext>
            </a:extLst>
          </p:cNvPr>
          <p:cNvSpPr txBox="1"/>
          <p:nvPr userDrawn="1"/>
        </p:nvSpPr>
        <p:spPr>
          <a:xfrm>
            <a:off x="7388664" y="5436235"/>
            <a:ext cx="1658471" cy="430887"/>
          </a:xfrm>
          <a:prstGeom prst="rect">
            <a:avLst/>
          </a:prstGeom>
          <a:noFill/>
        </p:spPr>
        <p:txBody>
          <a:bodyPr wrap="square" rtlCol="0">
            <a:spAutoFit/>
          </a:bodyPr>
          <a:lstStyle/>
          <a:p>
            <a:pPr defTabSz="609255"/>
            <a:r>
              <a:rPr lang="en-US" sz="1100">
                <a:solidFill>
                  <a:schemeClr val="bg2"/>
                </a:solidFill>
                <a:latin typeface="+mj-lt"/>
              </a:rPr>
              <a:t>The 50 best places </a:t>
            </a:r>
            <a:br>
              <a:rPr lang="en-US" sz="1100">
                <a:solidFill>
                  <a:schemeClr val="bg2"/>
                </a:solidFill>
                <a:latin typeface="+mj-lt"/>
              </a:rPr>
            </a:br>
            <a:r>
              <a:rPr lang="en-US" sz="1100">
                <a:solidFill>
                  <a:schemeClr val="bg2"/>
                </a:solidFill>
                <a:latin typeface="+mj-lt"/>
              </a:rPr>
              <a:t>to work for innovators </a:t>
            </a:r>
            <a:endParaRPr lang="en-US" sz="1100" i="1">
              <a:solidFill>
                <a:schemeClr val="bg2"/>
              </a:solidFill>
              <a:latin typeface="+mj-lt"/>
            </a:endParaRPr>
          </a:p>
        </p:txBody>
      </p:sp>
      <p:sp>
        <p:nvSpPr>
          <p:cNvPr id="66" name="Title 1">
            <a:extLst>
              <a:ext uri="{FF2B5EF4-FFF2-40B4-BE49-F238E27FC236}">
                <a16:creationId xmlns:a16="http://schemas.microsoft.com/office/drawing/2014/main" id="{FFD917E3-3F3C-0740-B467-23F0A2461BA3}"/>
              </a:ext>
            </a:extLst>
          </p:cNvPr>
          <p:cNvSpPr txBox="1">
            <a:spLocks/>
          </p:cNvSpPr>
          <p:nvPr userDrawn="1"/>
        </p:nvSpPr>
        <p:spPr>
          <a:xfrm>
            <a:off x="9507465" y="1452348"/>
            <a:ext cx="945819" cy="414939"/>
          </a:xfrm>
          <a:prstGeom prst="rect">
            <a:avLst/>
          </a:prstGeom>
        </p:spPr>
        <p:txBody>
          <a:bodyPr>
            <a:noAutofit/>
          </a:bodyPr>
          <a:lstStyle>
            <a:lvl1pPr algn="l" rtl="0" eaLnBrk="1" fontAlgn="base" hangingPunct="1">
              <a:lnSpc>
                <a:spcPts val="7998"/>
              </a:lnSpc>
              <a:spcBef>
                <a:spcPct val="0"/>
              </a:spcBef>
              <a:spcAft>
                <a:spcPct val="0"/>
              </a:spcAft>
              <a:defRPr sz="8000">
                <a:solidFill>
                  <a:schemeClr val="accent1"/>
                </a:solidFill>
                <a:latin typeface="Arial"/>
                <a:ea typeface="+mj-ea"/>
                <a:cs typeface="Arial"/>
              </a:defRPr>
            </a:lvl1pPr>
            <a:lvl2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2pPr>
            <a:lvl3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3pPr>
            <a:lvl4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4pPr>
            <a:lvl5pPr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5pPr>
            <a:lvl6pPr marL="1218997"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6pPr>
            <a:lvl7pPr marL="2437994"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7pPr>
            <a:lvl8pPr marL="3656991"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8pPr>
            <a:lvl9pPr marL="4875988" algn="l" rtl="0" eaLnBrk="1" fontAlgn="base" hangingPunct="1">
              <a:lnSpc>
                <a:spcPts val="7998"/>
              </a:lnSpc>
              <a:spcBef>
                <a:spcPct val="0"/>
              </a:spcBef>
              <a:spcAft>
                <a:spcPct val="0"/>
              </a:spcAft>
              <a:defRPr sz="7500">
                <a:solidFill>
                  <a:srgbClr val="CC0000"/>
                </a:solidFill>
                <a:latin typeface="Arial Narrow" charset="0"/>
                <a:ea typeface="ＭＳ Ｐゴシック" charset="-128"/>
                <a:cs typeface="ＭＳ Ｐゴシック" charset="-128"/>
              </a:defRPr>
            </a:lvl9pPr>
          </a:lstStyle>
          <a:p>
            <a:pPr defTabSz="914218">
              <a:lnSpc>
                <a:spcPct val="100000"/>
              </a:lnSpc>
            </a:pPr>
            <a:r>
              <a:rPr lang="en-US" sz="1000" kern="0">
                <a:solidFill>
                  <a:schemeClr val="bg2"/>
                </a:solidFill>
                <a:latin typeface="+mj-lt"/>
              </a:rPr>
              <a:t>Lifecycle Services</a:t>
            </a:r>
          </a:p>
        </p:txBody>
      </p:sp>
      <p:sp>
        <p:nvSpPr>
          <p:cNvPr id="67" name="TextBox 66">
            <a:extLst>
              <a:ext uri="{FF2B5EF4-FFF2-40B4-BE49-F238E27FC236}">
                <a16:creationId xmlns:a16="http://schemas.microsoft.com/office/drawing/2014/main" id="{4418D722-83C6-9246-BDDA-26F86B39A211}"/>
              </a:ext>
            </a:extLst>
          </p:cNvPr>
          <p:cNvSpPr txBox="1"/>
          <p:nvPr userDrawn="1"/>
        </p:nvSpPr>
        <p:spPr>
          <a:xfrm>
            <a:off x="9490117" y="1226968"/>
            <a:ext cx="924672" cy="338554"/>
          </a:xfrm>
          <a:prstGeom prst="rect">
            <a:avLst/>
          </a:prstGeom>
        </p:spPr>
        <p:txBody>
          <a:bodyPr wrap="square" rtlCol="0" anchor="t">
            <a:spAutoFit/>
          </a:bodyPr>
          <a:lstStyle/>
          <a:p>
            <a:pPr marL="0" indent="0" defTabSz="914400">
              <a:buNone/>
            </a:pPr>
            <a:r>
              <a:rPr lang="en-US" sz="1600" kern="0" dirty="0">
                <a:solidFill>
                  <a:schemeClr val="bg2"/>
                </a:solidFill>
                <a:latin typeface="+mj-lt"/>
              </a:rPr>
              <a:t>$1.7B</a:t>
            </a:r>
          </a:p>
        </p:txBody>
      </p:sp>
      <p:pic>
        <p:nvPicPr>
          <p:cNvPr id="68" name="Picture 67" descr="A picture containing text, bottle, sign, newspaper&#10;&#10;Description automatically generated">
            <a:extLst>
              <a:ext uri="{FF2B5EF4-FFF2-40B4-BE49-F238E27FC236}">
                <a16:creationId xmlns:a16="http://schemas.microsoft.com/office/drawing/2014/main" id="{75246B80-A2E8-A848-9A4C-CD8386A1E95D}"/>
              </a:ext>
            </a:extLst>
          </p:cNvPr>
          <p:cNvPicPr>
            <a:picLocks noChangeAspect="1"/>
          </p:cNvPicPr>
          <p:nvPr userDrawn="1"/>
        </p:nvPicPr>
        <p:blipFill>
          <a:blip r:embed="rId11"/>
          <a:stretch>
            <a:fillRect/>
          </a:stretch>
        </p:blipFill>
        <p:spPr>
          <a:xfrm>
            <a:off x="3231589" y="5381598"/>
            <a:ext cx="627692" cy="537063"/>
          </a:xfrm>
          <a:prstGeom prst="rect">
            <a:avLst/>
          </a:prstGeom>
        </p:spPr>
      </p:pic>
      <p:pic>
        <p:nvPicPr>
          <p:cNvPr id="70" name="Picture 69">
            <a:extLst>
              <a:ext uri="{FF2B5EF4-FFF2-40B4-BE49-F238E27FC236}">
                <a16:creationId xmlns:a16="http://schemas.microsoft.com/office/drawing/2014/main" id="{681D3320-9934-D24D-891A-02FB72507BA4}"/>
              </a:ext>
            </a:extLst>
          </p:cNvPr>
          <p:cNvPicPr>
            <a:picLocks noChangeAspect="1"/>
          </p:cNvPicPr>
          <p:nvPr userDrawn="1"/>
        </p:nvPicPr>
        <p:blipFill>
          <a:blip r:embed="rId12"/>
          <a:stretch>
            <a:fillRect/>
          </a:stretch>
        </p:blipFill>
        <p:spPr>
          <a:xfrm>
            <a:off x="350326" y="1303340"/>
            <a:ext cx="2295144" cy="174536"/>
          </a:xfrm>
          <a:prstGeom prst="rect">
            <a:avLst/>
          </a:prstGeom>
        </p:spPr>
      </p:pic>
    </p:spTree>
    <p:extLst>
      <p:ext uri="{BB962C8B-B14F-4D97-AF65-F5344CB8AC3E}">
        <p14:creationId xmlns:p14="http://schemas.microsoft.com/office/powerpoint/2010/main" val="79685982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DA6221-3285-1A4E-9688-805407AB3705}"/>
              </a:ext>
            </a:extLst>
          </p:cNvPr>
          <p:cNvSpPr/>
          <p:nvPr userDrawn="1"/>
        </p:nvSpPr>
        <p:spPr>
          <a:xfrm>
            <a:off x="1584009" y="899758"/>
            <a:ext cx="2783352" cy="707886"/>
          </a:xfrm>
          <a:prstGeom prst="rect">
            <a:avLst/>
          </a:prstGeom>
        </p:spPr>
        <p:txBody>
          <a:bodyPr wrap="square">
            <a:spAutoFit/>
          </a:bodyPr>
          <a:lstStyle/>
          <a:p>
            <a:pPr defTabSz="457109"/>
            <a:r>
              <a:rPr lang="en-US" sz="4000" b="1" spc="0" dirty="0">
                <a:solidFill>
                  <a:schemeClr val="tx1"/>
                </a:solidFill>
                <a:latin typeface="+mn-lt"/>
              </a:rPr>
              <a:t>Agenda</a:t>
            </a:r>
          </a:p>
        </p:txBody>
      </p:sp>
      <p:sp>
        <p:nvSpPr>
          <p:cNvPr id="51" name="Text Placeholder 6">
            <a:extLst>
              <a:ext uri="{FF2B5EF4-FFF2-40B4-BE49-F238E27FC236}">
                <a16:creationId xmlns:a16="http://schemas.microsoft.com/office/drawing/2014/main" id="{03FB8910-F12D-7B4D-9EB0-D87022FAFD1C}"/>
              </a:ext>
            </a:extLst>
          </p:cNvPr>
          <p:cNvSpPr>
            <a:spLocks noGrp="1"/>
          </p:cNvSpPr>
          <p:nvPr>
            <p:ph type="body" sz="quarter" idx="10" hasCustomPrompt="1"/>
          </p:nvPr>
        </p:nvSpPr>
        <p:spPr>
          <a:xfrm>
            <a:off x="1667663" y="2399378"/>
            <a:ext cx="1682496" cy="954107"/>
          </a:xfrm>
          <a:prstGeom prst="rect">
            <a:avLst/>
          </a:prstGeom>
        </p:spPr>
        <p:txBody>
          <a:bodyPr wrap="square" anchor="ctr">
            <a:spAutoFit/>
          </a:bodyPr>
          <a:lstStyle>
            <a:lvl1pPr marL="0" indent="0">
              <a:buNone/>
              <a:defRPr sz="140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2" name="Text Placeholder 6">
            <a:extLst>
              <a:ext uri="{FF2B5EF4-FFF2-40B4-BE49-F238E27FC236}">
                <a16:creationId xmlns:a16="http://schemas.microsoft.com/office/drawing/2014/main" id="{921B9D5D-3C5C-AB4D-8F6B-61A3C851EFD6}"/>
              </a:ext>
            </a:extLst>
          </p:cNvPr>
          <p:cNvSpPr>
            <a:spLocks noGrp="1"/>
          </p:cNvSpPr>
          <p:nvPr>
            <p:ph type="body" sz="quarter" idx="11" hasCustomPrompt="1"/>
          </p:nvPr>
        </p:nvSpPr>
        <p:spPr>
          <a:xfrm>
            <a:off x="4337065" y="2399378"/>
            <a:ext cx="1679197" cy="954107"/>
          </a:xfrm>
          <a:prstGeom prst="rect">
            <a:avLst/>
          </a:prstGeom>
        </p:spPr>
        <p:txBody>
          <a:bodyPr anchor="ctr">
            <a:spAutoFit/>
          </a:bodyP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140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Enter list item here or delete the number if not applicable</a:t>
            </a:r>
          </a:p>
        </p:txBody>
      </p:sp>
      <p:sp>
        <p:nvSpPr>
          <p:cNvPr id="53" name="Text Placeholder 6">
            <a:extLst>
              <a:ext uri="{FF2B5EF4-FFF2-40B4-BE49-F238E27FC236}">
                <a16:creationId xmlns:a16="http://schemas.microsoft.com/office/drawing/2014/main" id="{6610CC00-AB18-F144-929E-B94970969C02}"/>
              </a:ext>
            </a:extLst>
          </p:cNvPr>
          <p:cNvSpPr>
            <a:spLocks noGrp="1"/>
          </p:cNvSpPr>
          <p:nvPr>
            <p:ph type="body" sz="quarter" idx="12" hasCustomPrompt="1"/>
          </p:nvPr>
        </p:nvSpPr>
        <p:spPr>
          <a:xfrm>
            <a:off x="7005938" y="2399378"/>
            <a:ext cx="1679197" cy="954107"/>
          </a:xfrm>
          <a:prstGeom prst="rect">
            <a:avLst/>
          </a:prstGeom>
        </p:spPr>
        <p:txBody>
          <a:bodyPr anchor="ctr">
            <a:spAutoFit/>
          </a:bodyP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140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Enter list item here or delete the number if not applicable</a:t>
            </a:r>
          </a:p>
        </p:txBody>
      </p:sp>
      <p:sp>
        <p:nvSpPr>
          <p:cNvPr id="54" name="Text Placeholder 6">
            <a:extLst>
              <a:ext uri="{FF2B5EF4-FFF2-40B4-BE49-F238E27FC236}">
                <a16:creationId xmlns:a16="http://schemas.microsoft.com/office/drawing/2014/main" id="{62F82926-F584-954B-82F8-773319D84020}"/>
              </a:ext>
            </a:extLst>
          </p:cNvPr>
          <p:cNvSpPr>
            <a:spLocks noGrp="1"/>
          </p:cNvSpPr>
          <p:nvPr>
            <p:ph type="body" sz="quarter" idx="13" hasCustomPrompt="1"/>
          </p:nvPr>
        </p:nvSpPr>
        <p:spPr>
          <a:xfrm>
            <a:off x="9668316" y="2399378"/>
            <a:ext cx="1679197" cy="954107"/>
          </a:xfrm>
          <a:prstGeom prst="rect">
            <a:avLst/>
          </a:prstGeom>
        </p:spPr>
        <p:txBody>
          <a:bodyPr anchor="ctr">
            <a:spAutoFit/>
          </a:bodyP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140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Enter list item here or delete the number if not applicable</a:t>
            </a:r>
          </a:p>
        </p:txBody>
      </p:sp>
      <p:sp>
        <p:nvSpPr>
          <p:cNvPr id="55" name="Text Placeholder 6">
            <a:extLst>
              <a:ext uri="{FF2B5EF4-FFF2-40B4-BE49-F238E27FC236}">
                <a16:creationId xmlns:a16="http://schemas.microsoft.com/office/drawing/2014/main" id="{4A2B5FF0-4BBA-FF4C-A8B5-5D557D9368A9}"/>
              </a:ext>
            </a:extLst>
          </p:cNvPr>
          <p:cNvSpPr>
            <a:spLocks noGrp="1"/>
          </p:cNvSpPr>
          <p:nvPr>
            <p:ph type="body" sz="quarter" idx="18" hasCustomPrompt="1"/>
          </p:nvPr>
        </p:nvSpPr>
        <p:spPr>
          <a:xfrm>
            <a:off x="1669798" y="4050963"/>
            <a:ext cx="1682496" cy="954107"/>
          </a:xfrm>
          <a:prstGeom prst="rect">
            <a:avLst/>
          </a:prstGeom>
        </p:spPr>
        <p:txBody>
          <a:bodyPr wrap="square" anchor="ctr">
            <a:spAutoFit/>
          </a:bodyP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140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Enter list item here or delete the number if not applicable</a:t>
            </a:r>
          </a:p>
        </p:txBody>
      </p:sp>
      <p:sp>
        <p:nvSpPr>
          <p:cNvPr id="56" name="Text Placeholder 6">
            <a:extLst>
              <a:ext uri="{FF2B5EF4-FFF2-40B4-BE49-F238E27FC236}">
                <a16:creationId xmlns:a16="http://schemas.microsoft.com/office/drawing/2014/main" id="{73723294-BA81-BC45-83A8-DA904EDA2087}"/>
              </a:ext>
            </a:extLst>
          </p:cNvPr>
          <p:cNvSpPr>
            <a:spLocks noGrp="1"/>
          </p:cNvSpPr>
          <p:nvPr>
            <p:ph type="body" sz="quarter" idx="19" hasCustomPrompt="1"/>
          </p:nvPr>
        </p:nvSpPr>
        <p:spPr>
          <a:xfrm>
            <a:off x="4337065" y="4050963"/>
            <a:ext cx="1679197" cy="954107"/>
          </a:xfrm>
          <a:prstGeom prst="rect">
            <a:avLst/>
          </a:prstGeom>
        </p:spPr>
        <p:txBody>
          <a:bodyPr anchor="ctr">
            <a:spAutoFit/>
          </a:bodyP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140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Enter list item here or delete the number if not applicable</a:t>
            </a:r>
          </a:p>
        </p:txBody>
      </p:sp>
      <p:sp>
        <p:nvSpPr>
          <p:cNvPr id="57" name="Text Placeholder 6">
            <a:extLst>
              <a:ext uri="{FF2B5EF4-FFF2-40B4-BE49-F238E27FC236}">
                <a16:creationId xmlns:a16="http://schemas.microsoft.com/office/drawing/2014/main" id="{00965B19-A447-A041-A90C-AE00DE0B4BF7}"/>
              </a:ext>
            </a:extLst>
          </p:cNvPr>
          <p:cNvSpPr>
            <a:spLocks noGrp="1"/>
          </p:cNvSpPr>
          <p:nvPr>
            <p:ph type="body" sz="quarter" idx="20" hasCustomPrompt="1"/>
          </p:nvPr>
        </p:nvSpPr>
        <p:spPr>
          <a:xfrm>
            <a:off x="7005938" y="4050963"/>
            <a:ext cx="1679197" cy="954107"/>
          </a:xfrm>
          <a:prstGeom prst="rect">
            <a:avLst/>
          </a:prstGeom>
        </p:spPr>
        <p:txBody>
          <a:bodyPr anchor="ctr">
            <a:spAutoFit/>
          </a:bodyP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140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Enter list item here or delete the number if not applicable</a:t>
            </a:r>
          </a:p>
        </p:txBody>
      </p:sp>
      <p:sp>
        <p:nvSpPr>
          <p:cNvPr id="58" name="Text Placeholder 6">
            <a:extLst>
              <a:ext uri="{FF2B5EF4-FFF2-40B4-BE49-F238E27FC236}">
                <a16:creationId xmlns:a16="http://schemas.microsoft.com/office/drawing/2014/main" id="{1DDB9D4F-A1F7-B642-A941-A42721DD43A4}"/>
              </a:ext>
            </a:extLst>
          </p:cNvPr>
          <p:cNvSpPr>
            <a:spLocks noGrp="1"/>
          </p:cNvSpPr>
          <p:nvPr>
            <p:ph type="body" sz="quarter" idx="21" hasCustomPrompt="1"/>
          </p:nvPr>
        </p:nvSpPr>
        <p:spPr>
          <a:xfrm>
            <a:off x="9668316" y="4050963"/>
            <a:ext cx="1679197" cy="954107"/>
          </a:xfrm>
          <a:prstGeom prst="rect">
            <a:avLst/>
          </a:prstGeom>
        </p:spPr>
        <p:txBody>
          <a:bodyPr anchor="ctr">
            <a:spAutoFit/>
          </a:bodyP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1400">
                <a:solidFill>
                  <a:schemeClr val="bg2"/>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Enter list item here or delete the number if not applicable</a:t>
            </a:r>
          </a:p>
        </p:txBody>
      </p:sp>
      <p:sp>
        <p:nvSpPr>
          <p:cNvPr id="59" name="Text Placeholder 2">
            <a:extLst>
              <a:ext uri="{FF2B5EF4-FFF2-40B4-BE49-F238E27FC236}">
                <a16:creationId xmlns:a16="http://schemas.microsoft.com/office/drawing/2014/main" id="{37F417C1-B8BA-FC4F-A5D9-A5077EAC5C0F}"/>
              </a:ext>
            </a:extLst>
          </p:cNvPr>
          <p:cNvSpPr>
            <a:spLocks noGrp="1"/>
          </p:cNvSpPr>
          <p:nvPr>
            <p:ph type="body" sz="quarter" idx="26" hasCustomPrompt="1"/>
          </p:nvPr>
        </p:nvSpPr>
        <p:spPr>
          <a:xfrm>
            <a:off x="828253" y="2065304"/>
            <a:ext cx="822960" cy="1569660"/>
          </a:xfrm>
          <a:prstGeom prst="rect">
            <a:avLst/>
          </a:prstGeom>
        </p:spPr>
        <p:txBody>
          <a:bodyPr>
            <a:spAutoFit/>
          </a:bodyPr>
          <a:lstStyle>
            <a:lvl1pPr marL="0" indent="0" algn="ctr">
              <a:buNone/>
              <a:defRPr sz="9600" b="0">
                <a:solidFill>
                  <a:schemeClr val="tx1"/>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1</a:t>
            </a:r>
          </a:p>
        </p:txBody>
      </p:sp>
      <p:sp>
        <p:nvSpPr>
          <p:cNvPr id="60" name="Text Placeholder 2">
            <a:extLst>
              <a:ext uri="{FF2B5EF4-FFF2-40B4-BE49-F238E27FC236}">
                <a16:creationId xmlns:a16="http://schemas.microsoft.com/office/drawing/2014/main" id="{3DEC7986-5C20-1843-B630-9E23B6172D5E}"/>
              </a:ext>
            </a:extLst>
          </p:cNvPr>
          <p:cNvSpPr>
            <a:spLocks noGrp="1"/>
          </p:cNvSpPr>
          <p:nvPr>
            <p:ph type="body" sz="quarter" idx="27" hasCustomPrompt="1"/>
          </p:nvPr>
        </p:nvSpPr>
        <p:spPr>
          <a:xfrm>
            <a:off x="3494303" y="2065304"/>
            <a:ext cx="822960" cy="1569660"/>
          </a:xfrm>
          <a:prstGeom prst="rect">
            <a:avLst/>
          </a:prstGeom>
        </p:spPr>
        <p:txBody>
          <a:bodyPr>
            <a:spAutoFit/>
          </a:bodyPr>
          <a:lstStyle>
            <a:lvl1pPr marL="0" indent="0" algn="ctr">
              <a:buNone/>
              <a:defRPr sz="9600" b="0">
                <a:solidFill>
                  <a:schemeClr val="tx1"/>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2</a:t>
            </a:r>
          </a:p>
        </p:txBody>
      </p:sp>
      <p:sp>
        <p:nvSpPr>
          <p:cNvPr id="61" name="Text Placeholder 2">
            <a:extLst>
              <a:ext uri="{FF2B5EF4-FFF2-40B4-BE49-F238E27FC236}">
                <a16:creationId xmlns:a16="http://schemas.microsoft.com/office/drawing/2014/main" id="{90A6B3F5-0287-0843-8235-8BEF7AB939C7}"/>
              </a:ext>
            </a:extLst>
          </p:cNvPr>
          <p:cNvSpPr>
            <a:spLocks noGrp="1"/>
          </p:cNvSpPr>
          <p:nvPr>
            <p:ph type="body" sz="quarter" idx="28" hasCustomPrompt="1"/>
          </p:nvPr>
        </p:nvSpPr>
        <p:spPr>
          <a:xfrm>
            <a:off x="6160353" y="2065304"/>
            <a:ext cx="822960" cy="1569660"/>
          </a:xfrm>
          <a:prstGeom prst="rect">
            <a:avLst/>
          </a:prstGeom>
        </p:spPr>
        <p:txBody>
          <a:bodyPr>
            <a:spAutoFit/>
          </a:bodyPr>
          <a:lstStyle>
            <a:lvl1pPr marL="0" indent="0" algn="ctr">
              <a:buNone/>
              <a:defRPr sz="9600" b="0">
                <a:solidFill>
                  <a:schemeClr val="tx1"/>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3</a:t>
            </a:r>
          </a:p>
        </p:txBody>
      </p:sp>
      <p:sp>
        <p:nvSpPr>
          <p:cNvPr id="62" name="Text Placeholder 2">
            <a:extLst>
              <a:ext uri="{FF2B5EF4-FFF2-40B4-BE49-F238E27FC236}">
                <a16:creationId xmlns:a16="http://schemas.microsoft.com/office/drawing/2014/main" id="{3DEC67EC-7494-3A49-A919-9A1C8B1C0238}"/>
              </a:ext>
            </a:extLst>
          </p:cNvPr>
          <p:cNvSpPr>
            <a:spLocks noGrp="1"/>
          </p:cNvSpPr>
          <p:nvPr>
            <p:ph type="body" sz="quarter" idx="29" hasCustomPrompt="1"/>
          </p:nvPr>
        </p:nvSpPr>
        <p:spPr>
          <a:xfrm>
            <a:off x="8826403" y="2065304"/>
            <a:ext cx="822960" cy="1569660"/>
          </a:xfrm>
          <a:prstGeom prst="rect">
            <a:avLst/>
          </a:prstGeom>
        </p:spPr>
        <p:txBody>
          <a:bodyPr>
            <a:spAutoFit/>
          </a:bodyPr>
          <a:lstStyle>
            <a:lvl1pPr marL="0" indent="0" algn="ctr">
              <a:buNone/>
              <a:defRPr sz="9600" b="0">
                <a:solidFill>
                  <a:schemeClr val="tx1"/>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a:t>4</a:t>
            </a:r>
          </a:p>
        </p:txBody>
      </p:sp>
      <p:sp>
        <p:nvSpPr>
          <p:cNvPr id="63" name="Text Placeholder 2">
            <a:extLst>
              <a:ext uri="{FF2B5EF4-FFF2-40B4-BE49-F238E27FC236}">
                <a16:creationId xmlns:a16="http://schemas.microsoft.com/office/drawing/2014/main" id="{EC835171-9C16-3741-9EF6-9CC6FC2AB9A9}"/>
              </a:ext>
            </a:extLst>
          </p:cNvPr>
          <p:cNvSpPr>
            <a:spLocks noGrp="1"/>
          </p:cNvSpPr>
          <p:nvPr>
            <p:ph type="body" sz="quarter" idx="30" hasCustomPrompt="1"/>
          </p:nvPr>
        </p:nvSpPr>
        <p:spPr>
          <a:xfrm>
            <a:off x="8826403" y="3734447"/>
            <a:ext cx="822960" cy="1569660"/>
          </a:xfrm>
          <a:prstGeom prst="rect">
            <a:avLst/>
          </a:prstGeom>
        </p:spPr>
        <p:txBody>
          <a:bodyPr>
            <a:spAutoFit/>
          </a:bodyPr>
          <a:lstStyle>
            <a:lvl1pPr marL="0" indent="0" algn="ctr">
              <a:buNone/>
              <a:defRPr sz="9600" b="0">
                <a:solidFill>
                  <a:schemeClr val="tx1"/>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a:t>8</a:t>
            </a:r>
          </a:p>
        </p:txBody>
      </p:sp>
      <p:sp>
        <p:nvSpPr>
          <p:cNvPr id="64" name="Text Placeholder 2">
            <a:extLst>
              <a:ext uri="{FF2B5EF4-FFF2-40B4-BE49-F238E27FC236}">
                <a16:creationId xmlns:a16="http://schemas.microsoft.com/office/drawing/2014/main" id="{5FFA2F47-365D-444E-918D-C731E2D9ED7F}"/>
              </a:ext>
            </a:extLst>
          </p:cNvPr>
          <p:cNvSpPr>
            <a:spLocks noGrp="1"/>
          </p:cNvSpPr>
          <p:nvPr>
            <p:ph type="body" sz="quarter" idx="31" hasCustomPrompt="1"/>
          </p:nvPr>
        </p:nvSpPr>
        <p:spPr>
          <a:xfrm>
            <a:off x="6160354" y="3734447"/>
            <a:ext cx="822960" cy="1569660"/>
          </a:xfrm>
          <a:prstGeom prst="rect">
            <a:avLst/>
          </a:prstGeom>
        </p:spPr>
        <p:txBody>
          <a:bodyPr>
            <a:spAutoFit/>
          </a:bodyPr>
          <a:lstStyle>
            <a:lvl1pPr marL="0" indent="0" algn="ctr">
              <a:buNone/>
              <a:defRPr sz="9600" b="0">
                <a:solidFill>
                  <a:schemeClr val="tx1"/>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a:t>7</a:t>
            </a:r>
          </a:p>
        </p:txBody>
      </p:sp>
      <p:sp>
        <p:nvSpPr>
          <p:cNvPr id="65" name="Text Placeholder 2">
            <a:extLst>
              <a:ext uri="{FF2B5EF4-FFF2-40B4-BE49-F238E27FC236}">
                <a16:creationId xmlns:a16="http://schemas.microsoft.com/office/drawing/2014/main" id="{4E14B81F-A6C6-6147-841B-B0037DC80000}"/>
              </a:ext>
            </a:extLst>
          </p:cNvPr>
          <p:cNvSpPr>
            <a:spLocks noGrp="1"/>
          </p:cNvSpPr>
          <p:nvPr>
            <p:ph type="body" sz="quarter" idx="32" hasCustomPrompt="1"/>
          </p:nvPr>
        </p:nvSpPr>
        <p:spPr>
          <a:xfrm>
            <a:off x="3494304" y="3734447"/>
            <a:ext cx="822960" cy="1569660"/>
          </a:xfrm>
          <a:prstGeom prst="rect">
            <a:avLst/>
          </a:prstGeom>
        </p:spPr>
        <p:txBody>
          <a:bodyPr>
            <a:spAutoFit/>
          </a:bodyPr>
          <a:lstStyle>
            <a:lvl1pPr marL="0" indent="0" algn="ctr">
              <a:buNone/>
              <a:defRPr sz="9600" b="0">
                <a:solidFill>
                  <a:schemeClr val="tx1"/>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a:t>6</a:t>
            </a:r>
          </a:p>
        </p:txBody>
      </p:sp>
      <p:sp>
        <p:nvSpPr>
          <p:cNvPr id="66" name="Text Placeholder 2">
            <a:extLst>
              <a:ext uri="{FF2B5EF4-FFF2-40B4-BE49-F238E27FC236}">
                <a16:creationId xmlns:a16="http://schemas.microsoft.com/office/drawing/2014/main" id="{DC89A90D-B3E7-774A-97BF-35ABABBEFDA1}"/>
              </a:ext>
            </a:extLst>
          </p:cNvPr>
          <p:cNvSpPr>
            <a:spLocks noGrp="1"/>
          </p:cNvSpPr>
          <p:nvPr>
            <p:ph type="body" sz="quarter" idx="33" hasCustomPrompt="1"/>
          </p:nvPr>
        </p:nvSpPr>
        <p:spPr>
          <a:xfrm>
            <a:off x="828254" y="3734447"/>
            <a:ext cx="822960" cy="1569660"/>
          </a:xfrm>
          <a:prstGeom prst="rect">
            <a:avLst/>
          </a:prstGeom>
        </p:spPr>
        <p:txBody>
          <a:bodyPr>
            <a:spAutoFit/>
          </a:bodyPr>
          <a:lstStyle>
            <a:lvl1pPr marL="0" indent="0" algn="ctr">
              <a:buNone/>
              <a:defRPr sz="9600" b="0">
                <a:solidFill>
                  <a:schemeClr val="tx1"/>
                </a:solidFill>
                <a:latin typeface="+mn-lt"/>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5</a:t>
            </a:r>
          </a:p>
        </p:txBody>
      </p:sp>
    </p:spTree>
    <p:extLst>
      <p:ext uri="{BB962C8B-B14F-4D97-AF65-F5344CB8AC3E}">
        <p14:creationId xmlns:p14="http://schemas.microsoft.com/office/powerpoint/2010/main" val="291273436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DA6221-3285-1A4E-9688-805407AB3705}"/>
              </a:ext>
            </a:extLst>
          </p:cNvPr>
          <p:cNvSpPr/>
          <p:nvPr userDrawn="1"/>
        </p:nvSpPr>
        <p:spPr>
          <a:xfrm>
            <a:off x="520047" y="442562"/>
            <a:ext cx="6285854" cy="707886"/>
          </a:xfrm>
          <a:prstGeom prst="rect">
            <a:avLst/>
          </a:prstGeom>
        </p:spPr>
        <p:txBody>
          <a:bodyPr wrap="square">
            <a:spAutoFit/>
          </a:bodyPr>
          <a:lstStyle/>
          <a:p>
            <a:pPr defTabSz="457109"/>
            <a:r>
              <a:rPr lang="en-US" sz="4000" b="1" spc="0" dirty="0">
                <a:solidFill>
                  <a:schemeClr val="tx1"/>
                </a:solidFill>
                <a:latin typeface="+mn-lt"/>
              </a:rPr>
              <a:t>Table of contents</a:t>
            </a:r>
          </a:p>
        </p:txBody>
      </p:sp>
      <p:sp>
        <p:nvSpPr>
          <p:cNvPr id="4" name="Text Placeholder 3">
            <a:extLst>
              <a:ext uri="{FF2B5EF4-FFF2-40B4-BE49-F238E27FC236}">
                <a16:creationId xmlns:a16="http://schemas.microsoft.com/office/drawing/2014/main" id="{89B65F05-D2EB-3744-89C3-2399D7876B7B}"/>
              </a:ext>
            </a:extLst>
          </p:cNvPr>
          <p:cNvSpPr>
            <a:spLocks noGrp="1"/>
          </p:cNvSpPr>
          <p:nvPr>
            <p:ph type="body" sz="quarter" idx="10"/>
          </p:nvPr>
        </p:nvSpPr>
        <p:spPr>
          <a:xfrm>
            <a:off x="560070" y="1243013"/>
            <a:ext cx="11064240" cy="1618392"/>
          </a:xfrm>
          <a:prstGeom prst="rect">
            <a:avLst/>
          </a:prstGeom>
        </p:spPr>
        <p:txBody>
          <a:bodyPr wrap="square">
            <a:spAutoFit/>
          </a:bodyPr>
          <a:lstStyle>
            <a:lvl1pPr marL="228600" indent="-228600">
              <a:lnSpc>
                <a:spcPct val="150000"/>
              </a:lnSpc>
              <a:buClr>
                <a:schemeClr val="bg2"/>
              </a:buClr>
              <a:buFont typeface="+mj-lt"/>
              <a:buAutoNum type="arabicPeriod"/>
              <a:tabLst/>
              <a:defRPr b="1">
                <a:solidFill>
                  <a:schemeClr val="bg2"/>
                </a:solidFill>
              </a:defRPr>
            </a:lvl1pPr>
            <a:lvl2pPr>
              <a:buFont typeface="+mj-lt"/>
              <a:buAutoNum type="arabicPeriod"/>
              <a:defRPr>
                <a:solidFill>
                  <a:schemeClr val="bg2"/>
                </a:solidFill>
              </a:defRPr>
            </a:lvl2pPr>
            <a:lvl3pPr>
              <a:buFont typeface="+mj-lt"/>
              <a:buAutoNum type="arabicPeriod"/>
              <a:defRPr>
                <a:solidFill>
                  <a:schemeClr val="bg2"/>
                </a:solidFill>
              </a:defRPr>
            </a:lvl3pPr>
            <a:lvl4pPr>
              <a:buFont typeface="+mj-lt"/>
              <a:buAutoNum type="arabicPeriod"/>
              <a:defRPr>
                <a:solidFill>
                  <a:schemeClr val="bg2"/>
                </a:solidFill>
              </a:defRPr>
            </a:lvl4pPr>
            <a:lvl5pPr>
              <a:buFont typeface="+mj-lt"/>
              <a:buAutoNum type="arabicPeriod"/>
              <a:defRPr>
                <a:solidFill>
                  <a:schemeClr val="bg2"/>
                </a:solidFill>
              </a:defRPr>
            </a:lvl5pPr>
          </a:lstStyle>
          <a:p>
            <a:pPr lvl="0"/>
            <a:r>
              <a:rPr lang="en-US" dirty="0"/>
              <a:t>Click to edit</a:t>
            </a:r>
          </a:p>
          <a:p>
            <a:pPr lvl="0"/>
            <a:r>
              <a:rPr lang="en-US" dirty="0"/>
              <a:t>Click to edit</a:t>
            </a:r>
          </a:p>
          <a:p>
            <a:pPr lvl="0"/>
            <a:r>
              <a:rPr lang="en-US" dirty="0"/>
              <a:t>Click to edit</a:t>
            </a:r>
          </a:p>
        </p:txBody>
      </p:sp>
    </p:spTree>
    <p:extLst>
      <p:ext uri="{BB962C8B-B14F-4D97-AF65-F5344CB8AC3E}">
        <p14:creationId xmlns:p14="http://schemas.microsoft.com/office/powerpoint/2010/main" val="269825226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34" Type="http://schemas.openxmlformats.org/officeDocument/2006/relationships/image" Target="../media/image11.png"/><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image" Target="../media/image10.jpg"/><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theme" Target="../theme/theme2.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image" Target="../media/image11.png"/><Relationship Id="rId4" Type="http://schemas.openxmlformats.org/officeDocument/2006/relationships/image" Target="../media/image22.jp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6.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58C4C1C-8C82-41B8-BB20-59D7E136C695}"/>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86" t="-2951" r="66741"/>
          <a:stretch/>
        </p:blipFill>
        <p:spPr>
          <a:xfrm flipH="1">
            <a:off x="-3" y="6254750"/>
            <a:ext cx="1504956" cy="603250"/>
          </a:xfrm>
          <a:prstGeom prst="rect">
            <a:avLst/>
          </a:prstGeom>
          <a:effectLst>
            <a:innerShdw blurRad="127000" dist="50800" dir="16200000">
              <a:prstClr val="black">
                <a:alpha val="15000"/>
              </a:prstClr>
            </a:innerShdw>
          </a:effectLst>
        </p:spPr>
      </p:pic>
      <p:sp>
        <p:nvSpPr>
          <p:cNvPr id="7" name="Freeform 15">
            <a:extLst>
              <a:ext uri="{FF2B5EF4-FFF2-40B4-BE49-F238E27FC236}">
                <a16:creationId xmlns:a16="http://schemas.microsoft.com/office/drawing/2014/main" id="{601E0C1C-F08C-4134-B750-DE8C7F2AA3DA}"/>
              </a:ext>
            </a:extLst>
          </p:cNvPr>
          <p:cNvSpPr/>
          <p:nvPr userDrawn="1"/>
        </p:nvSpPr>
        <p:spPr>
          <a:xfrm>
            <a:off x="1953952" y="6858000"/>
            <a:ext cx="6344" cy="6350"/>
          </a:xfrm>
          <a:custGeom>
            <a:avLst/>
            <a:gdLst>
              <a:gd name="connsiteX0" fmla="*/ 0 w 6344"/>
              <a:gd name="connsiteY0" fmla="*/ 0 h 6350"/>
              <a:gd name="connsiteX1" fmla="*/ 0 w 6344"/>
              <a:gd name="connsiteY1" fmla="*/ 0 h 6350"/>
              <a:gd name="connsiteX2" fmla="*/ 0 w 6344"/>
              <a:gd name="connsiteY2" fmla="*/ 0 h 6350"/>
              <a:gd name="connsiteX3" fmla="*/ 0 w 6344"/>
              <a:gd name="connsiteY3" fmla="*/ 0 h 6350"/>
            </a:gdLst>
            <a:ahLst/>
            <a:cxnLst>
              <a:cxn ang="0">
                <a:pos x="connsiteX0" y="connsiteY0"/>
              </a:cxn>
              <a:cxn ang="0">
                <a:pos x="connsiteX1" y="connsiteY1"/>
              </a:cxn>
              <a:cxn ang="0">
                <a:pos x="connsiteX2" y="connsiteY2"/>
              </a:cxn>
              <a:cxn ang="0">
                <a:pos x="connsiteX3" y="connsiteY3"/>
              </a:cxn>
            </a:cxnLst>
            <a:rect l="l" t="t" r="r" b="b"/>
            <a:pathLst>
              <a:path w="6344" h="6350">
                <a:moveTo>
                  <a:pt x="0" y="0"/>
                </a:moveTo>
                <a:lnTo>
                  <a:pt x="0" y="0"/>
                </a:lnTo>
                <a:lnTo>
                  <a:pt x="0" y="0"/>
                </a:lnTo>
                <a:lnTo>
                  <a:pt x="0" y="0"/>
                </a:lnTo>
                <a:close/>
              </a:path>
            </a:pathLst>
          </a:custGeom>
          <a:solidFill>
            <a:schemeClr val="bg1">
              <a:lumMod val="85000"/>
            </a:schemeClr>
          </a:solidFill>
          <a:ln w="6341" cap="flat">
            <a:noFill/>
            <a:prstDash val="solid"/>
            <a:miter/>
          </a:ln>
        </p:spPr>
        <p:txBody>
          <a:bodyPr rtlCol="0" anchor="ctr"/>
          <a:lstStyle/>
          <a:p>
            <a:endParaRPr lang="en-US">
              <a:latin typeface="+mj-lt"/>
            </a:endParaRPr>
          </a:p>
        </p:txBody>
      </p:sp>
      <p:pic>
        <p:nvPicPr>
          <p:cNvPr id="12" name="Picture 11">
            <a:extLst>
              <a:ext uri="{FF2B5EF4-FFF2-40B4-BE49-F238E27FC236}">
                <a16:creationId xmlns:a16="http://schemas.microsoft.com/office/drawing/2014/main" id="{09E6C357-EC63-4379-80A8-1BAE3BB4AE1E}"/>
              </a:ext>
            </a:extLst>
          </p:cNvPr>
          <p:cNvPicPr>
            <a:picLocks noChangeAspect="1"/>
          </p:cNvPicPr>
          <p:nvPr userDrawn="1"/>
        </p:nvPicPr>
        <p:blipFill>
          <a:blip r:embed="rId9"/>
          <a:srcRect/>
          <a:stretch/>
        </p:blipFill>
        <p:spPr>
          <a:xfrm>
            <a:off x="151752" y="6423367"/>
            <a:ext cx="252436" cy="319752"/>
          </a:xfrm>
          <a:prstGeom prst="rect">
            <a:avLst/>
          </a:prstGeom>
        </p:spPr>
      </p:pic>
      <p:sp>
        <p:nvSpPr>
          <p:cNvPr id="13" name="Freeform 3">
            <a:extLst>
              <a:ext uri="{FF2B5EF4-FFF2-40B4-BE49-F238E27FC236}">
                <a16:creationId xmlns:a16="http://schemas.microsoft.com/office/drawing/2014/main" id="{486D4CB4-A345-43BA-A269-9F3E22B527F4}"/>
              </a:ext>
            </a:extLst>
          </p:cNvPr>
          <p:cNvSpPr/>
          <p:nvPr userDrawn="1"/>
        </p:nvSpPr>
        <p:spPr>
          <a:xfrm>
            <a:off x="1953952" y="6858000"/>
            <a:ext cx="6344" cy="6350"/>
          </a:xfrm>
          <a:custGeom>
            <a:avLst/>
            <a:gdLst>
              <a:gd name="connsiteX0" fmla="*/ 0 w 6344"/>
              <a:gd name="connsiteY0" fmla="*/ 0 h 6350"/>
              <a:gd name="connsiteX1" fmla="*/ 0 w 6344"/>
              <a:gd name="connsiteY1" fmla="*/ 0 h 6350"/>
              <a:gd name="connsiteX2" fmla="*/ 0 w 6344"/>
              <a:gd name="connsiteY2" fmla="*/ 0 h 6350"/>
              <a:gd name="connsiteX3" fmla="*/ 0 w 6344"/>
              <a:gd name="connsiteY3" fmla="*/ 0 h 6350"/>
            </a:gdLst>
            <a:ahLst/>
            <a:cxnLst>
              <a:cxn ang="0">
                <a:pos x="connsiteX0" y="connsiteY0"/>
              </a:cxn>
              <a:cxn ang="0">
                <a:pos x="connsiteX1" y="connsiteY1"/>
              </a:cxn>
              <a:cxn ang="0">
                <a:pos x="connsiteX2" y="connsiteY2"/>
              </a:cxn>
              <a:cxn ang="0">
                <a:pos x="connsiteX3" y="connsiteY3"/>
              </a:cxn>
            </a:cxnLst>
            <a:rect l="l" t="t" r="r" b="b"/>
            <a:pathLst>
              <a:path w="6344" h="6350">
                <a:moveTo>
                  <a:pt x="0" y="0"/>
                </a:moveTo>
                <a:lnTo>
                  <a:pt x="0" y="0"/>
                </a:lnTo>
                <a:lnTo>
                  <a:pt x="0" y="0"/>
                </a:lnTo>
                <a:lnTo>
                  <a:pt x="0" y="0"/>
                </a:lnTo>
                <a:close/>
              </a:path>
            </a:pathLst>
          </a:custGeom>
          <a:solidFill>
            <a:schemeClr val="bg1">
              <a:lumMod val="85000"/>
            </a:schemeClr>
          </a:solidFill>
          <a:ln w="6341" cap="flat">
            <a:noFill/>
            <a:prstDash val="solid"/>
            <a:miter/>
          </a:ln>
        </p:spPr>
        <p:txBody>
          <a:bodyPr rtlCol="0" anchor="ctr"/>
          <a:lstStyle/>
          <a:p>
            <a:endParaRPr lang="en-US">
              <a:latin typeface="+mj-lt"/>
            </a:endParaRPr>
          </a:p>
        </p:txBody>
      </p:sp>
      <p:sp>
        <p:nvSpPr>
          <p:cNvPr id="14" name="TextBox 13">
            <a:extLst>
              <a:ext uri="{FF2B5EF4-FFF2-40B4-BE49-F238E27FC236}">
                <a16:creationId xmlns:a16="http://schemas.microsoft.com/office/drawing/2014/main" id="{9C5B7948-E7A6-4F97-9245-DB7A02DC3386}"/>
              </a:ext>
            </a:extLst>
          </p:cNvPr>
          <p:cNvSpPr txBox="1"/>
          <p:nvPr userDrawn="1"/>
        </p:nvSpPr>
        <p:spPr>
          <a:xfrm>
            <a:off x="418397" y="6470910"/>
            <a:ext cx="707953" cy="215444"/>
          </a:xfrm>
          <a:prstGeom prst="rect">
            <a:avLst/>
          </a:prstGeom>
        </p:spPr>
        <p:txBody>
          <a:bodyPr wrap="square" rtlCol="0" anchor="t">
            <a:spAutoFit/>
          </a:bodyPr>
          <a:lstStyle/>
          <a:p>
            <a:pPr marL="0" indent="0" algn="l" defTabSz="914400">
              <a:buNone/>
            </a:pPr>
            <a:r>
              <a:rPr lang="en-US" sz="800" b="1" i="0" kern="0" dirty="0">
                <a:latin typeface="+mj-lt"/>
                <a:cs typeface="Arial Narrow" panose="020B0604020202020204" pitchFamily="34" charset="0"/>
              </a:rPr>
              <a:t>PUBLIC</a:t>
            </a:r>
          </a:p>
        </p:txBody>
      </p:sp>
    </p:spTree>
    <p:extLst>
      <p:ext uri="{BB962C8B-B14F-4D97-AF65-F5344CB8AC3E}">
        <p14:creationId xmlns:p14="http://schemas.microsoft.com/office/powerpoint/2010/main" val="3802910848"/>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101" r:id="rId5"/>
  </p:sldLayoutIdLst>
  <p:transition spd="med"/>
  <p:txStyles>
    <p:titleStyle>
      <a:lvl1pPr marL="0" indent="0" algn="l" rtl="0" eaLnBrk="1" fontAlgn="base" hangingPunct="1">
        <a:lnSpc>
          <a:spcPts val="3999"/>
        </a:lnSpc>
        <a:spcBef>
          <a:spcPct val="0"/>
        </a:spcBef>
        <a:spcAft>
          <a:spcPct val="0"/>
        </a:spcAft>
        <a:buFont typeface="Arial" panose="020B0604020202020204" pitchFamily="34" charset="0"/>
        <a:buNone/>
        <a:defRPr sz="2999" b="1">
          <a:solidFill>
            <a:schemeClr val="tx1"/>
          </a:solidFill>
          <a:latin typeface="Barlow" pitchFamily="2" charset="77"/>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6" name="Graphic 6">
            <a:extLst>
              <a:ext uri="{FF2B5EF4-FFF2-40B4-BE49-F238E27FC236}">
                <a16:creationId xmlns:a16="http://schemas.microsoft.com/office/drawing/2014/main" id="{16CB0E5E-BE1C-8848-8CDC-022459D00C86}"/>
              </a:ext>
            </a:extLst>
          </p:cNvPr>
          <p:cNvSpPr/>
          <p:nvPr userDrawn="1"/>
        </p:nvSpPr>
        <p:spPr>
          <a:xfrm>
            <a:off x="3171265" y="6298639"/>
            <a:ext cx="5849471" cy="560378"/>
          </a:xfrm>
          <a:custGeom>
            <a:avLst/>
            <a:gdLst>
              <a:gd name="connsiteX0" fmla="*/ 5849471 w 5849471"/>
              <a:gd name="connsiteY0" fmla="*/ 560378 h 560378"/>
              <a:gd name="connsiteX1" fmla="*/ 5362949 w 5849471"/>
              <a:gd name="connsiteY1" fmla="*/ 73469 h 560378"/>
              <a:gd name="connsiteX2" fmla="*/ 5185948 w 5849471"/>
              <a:gd name="connsiteY2" fmla="*/ 0 h 560378"/>
              <a:gd name="connsiteX3" fmla="*/ 662940 w 5849471"/>
              <a:gd name="connsiteY3" fmla="*/ 0 h 560378"/>
              <a:gd name="connsiteX4" fmla="*/ 485938 w 5849471"/>
              <a:gd name="connsiteY4" fmla="*/ 73469 h 560378"/>
              <a:gd name="connsiteX5" fmla="*/ 0 w 5849471"/>
              <a:gd name="connsiteY5" fmla="*/ 560378 h 56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471" h="560378">
                <a:moveTo>
                  <a:pt x="5849471" y="560378"/>
                </a:moveTo>
                <a:lnTo>
                  <a:pt x="5362949" y="73469"/>
                </a:lnTo>
                <a:cubicBezTo>
                  <a:pt x="5316002" y="26441"/>
                  <a:pt x="5252335" y="15"/>
                  <a:pt x="5185948" y="0"/>
                </a:cubicBezTo>
                <a:lnTo>
                  <a:pt x="662940" y="0"/>
                </a:lnTo>
                <a:cubicBezTo>
                  <a:pt x="596548" y="-11"/>
                  <a:pt x="532874" y="26419"/>
                  <a:pt x="485938" y="73469"/>
                </a:cubicBezTo>
                <a:lnTo>
                  <a:pt x="0" y="560378"/>
                </a:lnTo>
                <a:close/>
              </a:path>
            </a:pathLst>
          </a:custGeom>
          <a:solidFill>
            <a:schemeClr val="bg1"/>
          </a:solidFill>
          <a:ln w="11673" cap="flat">
            <a:noFill/>
            <a:prstDash val="solid"/>
            <a:miter/>
          </a:ln>
          <a:effectLst>
            <a:innerShdw blurRad="127000" dist="50800" dir="16200000">
              <a:prstClr val="black">
                <a:alpha val="20000"/>
              </a:prstClr>
            </a:innerShdw>
          </a:effectLst>
        </p:spPr>
        <p:txBody>
          <a:bodyPr rtlCol="0" anchor="ctr"/>
          <a:lstStyle/>
          <a:p>
            <a:endParaRPr lang="en-US"/>
          </a:p>
        </p:txBody>
      </p:sp>
      <p:sp>
        <p:nvSpPr>
          <p:cNvPr id="7" name="Rectangle 6">
            <a:extLst>
              <a:ext uri="{FF2B5EF4-FFF2-40B4-BE49-F238E27FC236}">
                <a16:creationId xmlns:a16="http://schemas.microsoft.com/office/drawing/2014/main" id="{E25F198B-B08E-1940-BDE9-9022A92D31F6}"/>
              </a:ext>
            </a:extLst>
          </p:cNvPr>
          <p:cNvSpPr>
            <a:spLocks noChangeArrowheads="1"/>
          </p:cNvSpPr>
          <p:nvPr userDrawn="1"/>
        </p:nvSpPr>
        <p:spPr bwMode="auto">
          <a:xfrm>
            <a:off x="3582650" y="6483671"/>
            <a:ext cx="2766284"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2"/>
                </a:solidFill>
                <a:latin typeface="Barlow" pitchFamily="2" charset="77"/>
                <a:ea typeface="Arial Unicode MS" charset="0"/>
                <a:cs typeface="Arial" panose="020B0604020202020204" pitchFamily="34" charset="0"/>
              </a:rPr>
              <a:t>PUBLIC • Copyright ©2021 Rockwell Automation, Inc. </a:t>
            </a:r>
          </a:p>
        </p:txBody>
      </p:sp>
      <p:sp>
        <p:nvSpPr>
          <p:cNvPr id="8" name="Rectangle 7">
            <a:extLst>
              <a:ext uri="{FF2B5EF4-FFF2-40B4-BE49-F238E27FC236}">
                <a16:creationId xmlns:a16="http://schemas.microsoft.com/office/drawing/2014/main" id="{8557D7B0-E060-F449-8E66-9B25014C7E75}"/>
              </a:ext>
            </a:extLst>
          </p:cNvPr>
          <p:cNvSpPr>
            <a:spLocks noChangeArrowheads="1"/>
          </p:cNvSpPr>
          <p:nvPr userDrawn="1"/>
        </p:nvSpPr>
        <p:spPr bwMode="auto">
          <a:xfrm>
            <a:off x="6075929" y="6460588"/>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tx1"/>
                </a:solidFill>
                <a:latin typeface="Barlow" pitchFamily="2" charset="77"/>
                <a:ea typeface="Arial Unicode MS" charset="0"/>
                <a:cs typeface="Arial" panose="020B0604020202020204" pitchFamily="34" charset="0"/>
              </a:rPr>
              <a:pPr algn="r" eaLnBrk="0" hangingPunct="0">
                <a:lnSpc>
                  <a:spcPct val="100000"/>
                </a:lnSpc>
                <a:defRPr/>
              </a:pPr>
              <a:t>‹#›</a:t>
            </a:fld>
            <a:endParaRPr lang="en-US" sz="1000" b="1" kern="0" spc="27" dirty="0">
              <a:solidFill>
                <a:schemeClr val="tx1"/>
              </a:solidFill>
              <a:latin typeface="Barlow" pitchFamily="2" charset="77"/>
              <a:ea typeface="Arial Unicode MS" charset="0"/>
              <a:cs typeface="Arial" panose="020B0604020202020204" pitchFamily="34" charset="0"/>
            </a:endParaRPr>
          </a:p>
        </p:txBody>
      </p:sp>
      <p:pic>
        <p:nvPicPr>
          <p:cNvPr id="9" name="Picture 8">
            <a:extLst>
              <a:ext uri="{FF2B5EF4-FFF2-40B4-BE49-F238E27FC236}">
                <a16:creationId xmlns:a16="http://schemas.microsoft.com/office/drawing/2014/main" id="{156EC5C9-3D41-A445-B5EF-0B9ADDE9AD6E}"/>
              </a:ext>
            </a:extLst>
          </p:cNvPr>
          <p:cNvPicPr>
            <a:picLocks noChangeAspect="1"/>
          </p:cNvPicPr>
          <p:nvPr userDrawn="1"/>
        </p:nvPicPr>
        <p:blipFill>
          <a:blip r:embed="rId34"/>
          <a:srcRect/>
          <a:stretch/>
        </p:blipFill>
        <p:spPr>
          <a:xfrm>
            <a:off x="6891203" y="6316927"/>
            <a:ext cx="1539014" cy="523264"/>
          </a:xfrm>
          <a:prstGeom prst="rect">
            <a:avLst/>
          </a:prstGeom>
          <a:effectLst/>
        </p:spPr>
      </p:pic>
    </p:spTree>
    <p:extLst>
      <p:ext uri="{BB962C8B-B14F-4D97-AF65-F5344CB8AC3E}">
        <p14:creationId xmlns:p14="http://schemas.microsoft.com/office/powerpoint/2010/main" val="412020213"/>
      </p:ext>
    </p:extLst>
  </p:cSld>
  <p:clrMap bg1="lt1" tx1="dk1" bg2="lt2" tx2="dk2" accent1="accent1" accent2="accent2" accent3="accent3" accent4="accent4" accent5="accent5" accent6="accent6" hlink="hlink" folHlink="folHlink"/>
  <p:sldLayoutIdLst>
    <p:sldLayoutId id="2147483988" r:id="rId1"/>
    <p:sldLayoutId id="2147484077" r:id="rId2"/>
    <p:sldLayoutId id="2147483911" r:id="rId3"/>
    <p:sldLayoutId id="2147483989" r:id="rId4"/>
    <p:sldLayoutId id="2147483842" r:id="rId5"/>
    <p:sldLayoutId id="2147484020" r:id="rId6"/>
    <p:sldLayoutId id="2147483990" r:id="rId7"/>
    <p:sldLayoutId id="2147484010" r:id="rId8"/>
    <p:sldLayoutId id="2147484009" r:id="rId9"/>
    <p:sldLayoutId id="2147483886" r:id="rId10"/>
    <p:sldLayoutId id="2147484037" r:id="rId11"/>
    <p:sldLayoutId id="2147483932" r:id="rId12"/>
    <p:sldLayoutId id="2147484008" r:id="rId13"/>
    <p:sldLayoutId id="2147484017" r:id="rId14"/>
    <p:sldLayoutId id="2147484007" r:id="rId15"/>
    <p:sldLayoutId id="2147484073" r:id="rId16"/>
    <p:sldLayoutId id="2147484014" r:id="rId17"/>
    <p:sldLayoutId id="2147484075" r:id="rId18"/>
    <p:sldLayoutId id="2147484015" r:id="rId19"/>
    <p:sldLayoutId id="2147484030" r:id="rId20"/>
    <p:sldLayoutId id="2147483928" r:id="rId21"/>
    <p:sldLayoutId id="2147484016" r:id="rId22"/>
    <p:sldLayoutId id="2147484029" r:id="rId23"/>
    <p:sldLayoutId id="2147484028" r:id="rId24"/>
    <p:sldLayoutId id="2147484019" r:id="rId25"/>
    <p:sldLayoutId id="2147484018" r:id="rId26"/>
    <p:sldLayoutId id="2147484022" r:id="rId27"/>
    <p:sldLayoutId id="2147484032" r:id="rId28"/>
    <p:sldLayoutId id="2147484033" r:id="rId29"/>
    <p:sldLayoutId id="2147483947" r:id="rId30"/>
    <p:sldLayoutId id="2147484100" r:id="rId31"/>
  </p:sldLayoutIdLst>
  <p:transition spd="med"/>
  <p:txStyles>
    <p:titleStyle>
      <a:lvl1pPr marL="0" indent="0" algn="l" rtl="0" eaLnBrk="1" fontAlgn="base" hangingPunct="1">
        <a:lnSpc>
          <a:spcPts val="3999"/>
        </a:lnSpc>
        <a:spcBef>
          <a:spcPct val="0"/>
        </a:spcBef>
        <a:spcAft>
          <a:spcPct val="0"/>
        </a:spcAft>
        <a:buFont typeface="Arial" panose="020B0604020202020204" pitchFamily="34" charset="0"/>
        <a:buNone/>
        <a:defRPr sz="2999" b="1">
          <a:solidFill>
            <a:schemeClr val="tx1"/>
          </a:solidFill>
          <a:latin typeface="Barlow" pitchFamily="2" charset="77"/>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 name="Graphic 6">
            <a:extLst>
              <a:ext uri="{FF2B5EF4-FFF2-40B4-BE49-F238E27FC236}">
                <a16:creationId xmlns:a16="http://schemas.microsoft.com/office/drawing/2014/main" id="{8799EFA8-57F5-A444-9289-217DC9ADEA10}"/>
              </a:ext>
            </a:extLst>
          </p:cNvPr>
          <p:cNvSpPr/>
          <p:nvPr userDrawn="1"/>
        </p:nvSpPr>
        <p:spPr>
          <a:xfrm>
            <a:off x="3171265" y="6298639"/>
            <a:ext cx="5849471" cy="560378"/>
          </a:xfrm>
          <a:custGeom>
            <a:avLst/>
            <a:gdLst>
              <a:gd name="connsiteX0" fmla="*/ 5849471 w 5849471"/>
              <a:gd name="connsiteY0" fmla="*/ 560378 h 560378"/>
              <a:gd name="connsiteX1" fmla="*/ 5362949 w 5849471"/>
              <a:gd name="connsiteY1" fmla="*/ 73469 h 560378"/>
              <a:gd name="connsiteX2" fmla="*/ 5185948 w 5849471"/>
              <a:gd name="connsiteY2" fmla="*/ 0 h 560378"/>
              <a:gd name="connsiteX3" fmla="*/ 662940 w 5849471"/>
              <a:gd name="connsiteY3" fmla="*/ 0 h 560378"/>
              <a:gd name="connsiteX4" fmla="*/ 485938 w 5849471"/>
              <a:gd name="connsiteY4" fmla="*/ 73469 h 560378"/>
              <a:gd name="connsiteX5" fmla="*/ 0 w 5849471"/>
              <a:gd name="connsiteY5" fmla="*/ 560378 h 56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471" h="560378">
                <a:moveTo>
                  <a:pt x="5849471" y="560378"/>
                </a:moveTo>
                <a:lnTo>
                  <a:pt x="5362949" y="73469"/>
                </a:lnTo>
                <a:cubicBezTo>
                  <a:pt x="5316002" y="26441"/>
                  <a:pt x="5252335" y="15"/>
                  <a:pt x="5185948" y="0"/>
                </a:cubicBezTo>
                <a:lnTo>
                  <a:pt x="662940" y="0"/>
                </a:lnTo>
                <a:cubicBezTo>
                  <a:pt x="596548" y="-11"/>
                  <a:pt x="532874" y="26419"/>
                  <a:pt x="485938" y="73469"/>
                </a:cubicBezTo>
                <a:lnTo>
                  <a:pt x="0" y="560378"/>
                </a:lnTo>
                <a:close/>
              </a:path>
            </a:pathLst>
          </a:custGeom>
          <a:solidFill>
            <a:schemeClr val="bg1"/>
          </a:solidFill>
          <a:ln w="11673" cap="flat">
            <a:noFill/>
            <a:prstDash val="solid"/>
            <a:miter/>
          </a:ln>
          <a:effectLst>
            <a:innerShdw blurRad="127000" dist="50800" dir="16200000">
              <a:prstClr val="black">
                <a:alpha val="20000"/>
              </a:prstClr>
            </a:innerShdw>
          </a:effectLst>
        </p:spPr>
        <p:txBody>
          <a:bodyPr rtlCol="0" anchor="ctr"/>
          <a:lstStyle/>
          <a:p>
            <a:endParaRPr lang="en-US"/>
          </a:p>
        </p:txBody>
      </p:sp>
      <p:sp>
        <p:nvSpPr>
          <p:cNvPr id="11" name="Rectangle 10">
            <a:extLst>
              <a:ext uri="{FF2B5EF4-FFF2-40B4-BE49-F238E27FC236}">
                <a16:creationId xmlns:a16="http://schemas.microsoft.com/office/drawing/2014/main" id="{87213A57-929F-AB4F-8812-93A77D6BA227}"/>
              </a:ext>
            </a:extLst>
          </p:cNvPr>
          <p:cNvSpPr>
            <a:spLocks noChangeArrowheads="1"/>
          </p:cNvSpPr>
          <p:nvPr userDrawn="1"/>
        </p:nvSpPr>
        <p:spPr bwMode="auto">
          <a:xfrm>
            <a:off x="3582650" y="6483671"/>
            <a:ext cx="2766284"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2"/>
                </a:solidFill>
                <a:latin typeface="Barlow" pitchFamily="2" charset="77"/>
                <a:ea typeface="Arial Unicode MS" charset="0"/>
                <a:cs typeface="Arial" panose="020B0604020202020204" pitchFamily="34" charset="0"/>
              </a:rPr>
              <a:t>INTERNAL • Copyright ©2021 Rockwell Automation, Inc. </a:t>
            </a:r>
          </a:p>
        </p:txBody>
      </p:sp>
      <p:sp>
        <p:nvSpPr>
          <p:cNvPr id="12" name="Rectangle 11">
            <a:extLst>
              <a:ext uri="{FF2B5EF4-FFF2-40B4-BE49-F238E27FC236}">
                <a16:creationId xmlns:a16="http://schemas.microsoft.com/office/drawing/2014/main" id="{A33446B0-0075-B844-A2F0-D9FA70B20E70}"/>
              </a:ext>
            </a:extLst>
          </p:cNvPr>
          <p:cNvSpPr>
            <a:spLocks noChangeArrowheads="1"/>
          </p:cNvSpPr>
          <p:nvPr userDrawn="1"/>
        </p:nvSpPr>
        <p:spPr bwMode="auto">
          <a:xfrm>
            <a:off x="6075929" y="6460588"/>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tx1"/>
                </a:solidFill>
                <a:latin typeface="Barlow" pitchFamily="2" charset="77"/>
                <a:ea typeface="Arial Unicode MS" charset="0"/>
                <a:cs typeface="Arial" panose="020B0604020202020204" pitchFamily="34" charset="0"/>
              </a:rPr>
              <a:pPr algn="r" eaLnBrk="0" hangingPunct="0">
                <a:lnSpc>
                  <a:spcPct val="100000"/>
                </a:lnSpc>
                <a:defRPr/>
              </a:pPr>
              <a:t>‹#›</a:t>
            </a:fld>
            <a:endParaRPr lang="en-US" sz="1000" b="1" kern="0" spc="27" dirty="0">
              <a:solidFill>
                <a:schemeClr val="tx1"/>
              </a:solidFill>
              <a:latin typeface="Barlow" pitchFamily="2" charset="77"/>
              <a:ea typeface="Arial Unicode MS" charset="0"/>
              <a:cs typeface="Arial" panose="020B0604020202020204" pitchFamily="34" charset="0"/>
            </a:endParaRPr>
          </a:p>
        </p:txBody>
      </p:sp>
      <p:pic>
        <p:nvPicPr>
          <p:cNvPr id="13" name="Picture 12">
            <a:extLst>
              <a:ext uri="{FF2B5EF4-FFF2-40B4-BE49-F238E27FC236}">
                <a16:creationId xmlns:a16="http://schemas.microsoft.com/office/drawing/2014/main" id="{8256CD9D-BAC3-D041-A8AB-52E2884ACD69}"/>
              </a:ext>
            </a:extLst>
          </p:cNvPr>
          <p:cNvPicPr>
            <a:picLocks noChangeAspect="1"/>
          </p:cNvPicPr>
          <p:nvPr userDrawn="1"/>
        </p:nvPicPr>
        <p:blipFill>
          <a:blip r:embed="rId6"/>
          <a:srcRect/>
          <a:stretch/>
        </p:blipFill>
        <p:spPr>
          <a:xfrm>
            <a:off x="6891203" y="6316927"/>
            <a:ext cx="1539014" cy="523264"/>
          </a:xfrm>
          <a:prstGeom prst="rect">
            <a:avLst/>
          </a:prstGeom>
          <a:effectLst/>
        </p:spPr>
      </p:pic>
    </p:spTree>
    <p:extLst>
      <p:ext uri="{BB962C8B-B14F-4D97-AF65-F5344CB8AC3E}">
        <p14:creationId xmlns:p14="http://schemas.microsoft.com/office/powerpoint/2010/main" val="927369408"/>
      </p:ext>
    </p:extLst>
  </p:cSld>
  <p:clrMap bg1="lt1" tx1="dk1" bg2="lt2" tx2="dk2" accent1="accent1" accent2="accent2" accent3="accent3" accent4="accent4" accent5="accent5" accent6="accent6" hlink="hlink" folHlink="folHlink"/>
  <p:sldLayoutIdLst>
    <p:sldLayoutId id="2147484087" r:id="rId1"/>
    <p:sldLayoutId id="2147484085" r:id="rId2"/>
    <p:sldLayoutId id="2147484086" r:id="rId3"/>
  </p:sldLayoutIdLst>
  <p:transition spd="med"/>
  <p:txStyles>
    <p:titleStyle>
      <a:lvl1pPr marL="0" indent="0" algn="l" rtl="0" eaLnBrk="1" fontAlgn="base" hangingPunct="1">
        <a:lnSpc>
          <a:spcPts val="3999"/>
        </a:lnSpc>
        <a:spcBef>
          <a:spcPct val="0"/>
        </a:spcBef>
        <a:spcAft>
          <a:spcPct val="0"/>
        </a:spcAft>
        <a:buFont typeface="Arial" panose="020B0604020202020204" pitchFamily="34" charset="0"/>
        <a:buNone/>
        <a:defRPr sz="2999" b="1">
          <a:solidFill>
            <a:schemeClr val="tx1"/>
          </a:solidFill>
          <a:latin typeface="Barlow" pitchFamily="2" charset="77"/>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t="-7000" b="-7000"/>
          </a:stretch>
        </a:blipFill>
        <a:effectLst/>
      </p:bgPr>
    </p:bg>
    <p:spTree>
      <p:nvGrpSpPr>
        <p:cNvPr id="1" name=""/>
        <p:cNvGrpSpPr/>
        <p:nvPr/>
      </p:nvGrpSpPr>
      <p:grpSpPr>
        <a:xfrm>
          <a:off x="0" y="0"/>
          <a:ext cx="0" cy="0"/>
          <a:chOff x="0" y="0"/>
          <a:chExt cx="0" cy="0"/>
        </a:xfrm>
      </p:grpSpPr>
      <p:sp>
        <p:nvSpPr>
          <p:cNvPr id="6" name="Graphic 6">
            <a:extLst>
              <a:ext uri="{FF2B5EF4-FFF2-40B4-BE49-F238E27FC236}">
                <a16:creationId xmlns:a16="http://schemas.microsoft.com/office/drawing/2014/main" id="{16CB0E5E-BE1C-8848-8CDC-022459D00C86}"/>
              </a:ext>
            </a:extLst>
          </p:cNvPr>
          <p:cNvSpPr/>
          <p:nvPr userDrawn="1"/>
        </p:nvSpPr>
        <p:spPr>
          <a:xfrm>
            <a:off x="3171265" y="6298639"/>
            <a:ext cx="5849471" cy="560378"/>
          </a:xfrm>
          <a:custGeom>
            <a:avLst/>
            <a:gdLst>
              <a:gd name="connsiteX0" fmla="*/ 5849471 w 5849471"/>
              <a:gd name="connsiteY0" fmla="*/ 560378 h 560378"/>
              <a:gd name="connsiteX1" fmla="*/ 5362949 w 5849471"/>
              <a:gd name="connsiteY1" fmla="*/ 73469 h 560378"/>
              <a:gd name="connsiteX2" fmla="*/ 5185948 w 5849471"/>
              <a:gd name="connsiteY2" fmla="*/ 0 h 560378"/>
              <a:gd name="connsiteX3" fmla="*/ 662940 w 5849471"/>
              <a:gd name="connsiteY3" fmla="*/ 0 h 560378"/>
              <a:gd name="connsiteX4" fmla="*/ 485938 w 5849471"/>
              <a:gd name="connsiteY4" fmla="*/ 73469 h 560378"/>
              <a:gd name="connsiteX5" fmla="*/ 0 w 5849471"/>
              <a:gd name="connsiteY5" fmla="*/ 560378 h 56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471" h="560378">
                <a:moveTo>
                  <a:pt x="5849471" y="560378"/>
                </a:moveTo>
                <a:lnTo>
                  <a:pt x="5362949" y="73469"/>
                </a:lnTo>
                <a:cubicBezTo>
                  <a:pt x="5316002" y="26441"/>
                  <a:pt x="5252335" y="15"/>
                  <a:pt x="5185948" y="0"/>
                </a:cubicBezTo>
                <a:lnTo>
                  <a:pt x="662940" y="0"/>
                </a:lnTo>
                <a:cubicBezTo>
                  <a:pt x="596548" y="-11"/>
                  <a:pt x="532874" y="26419"/>
                  <a:pt x="485938" y="73469"/>
                </a:cubicBezTo>
                <a:lnTo>
                  <a:pt x="0" y="560378"/>
                </a:lnTo>
                <a:close/>
              </a:path>
            </a:pathLst>
          </a:custGeom>
          <a:solidFill>
            <a:schemeClr val="tx1"/>
          </a:solidFill>
          <a:ln w="11673" cap="flat">
            <a:noFill/>
            <a:prstDash val="solid"/>
            <a:miter/>
          </a:ln>
          <a:effectLst>
            <a:innerShdw blurRad="127000" dist="50800" dir="16200000">
              <a:prstClr val="black">
                <a:alpha val="20000"/>
              </a:prstClr>
            </a:innerShdw>
          </a:effectLst>
        </p:spPr>
        <p:txBody>
          <a:bodyPr rtlCol="0" anchor="ctr"/>
          <a:lstStyle/>
          <a:p>
            <a:endParaRPr lang="en-US"/>
          </a:p>
        </p:txBody>
      </p:sp>
      <p:pic>
        <p:nvPicPr>
          <p:cNvPr id="9" name="Picture 8">
            <a:extLst>
              <a:ext uri="{FF2B5EF4-FFF2-40B4-BE49-F238E27FC236}">
                <a16:creationId xmlns:a16="http://schemas.microsoft.com/office/drawing/2014/main" id="{156EC5C9-3D41-A445-B5EF-0B9ADDE9AD6E}"/>
              </a:ext>
            </a:extLst>
          </p:cNvPr>
          <p:cNvPicPr>
            <a:picLocks noChangeAspect="1"/>
          </p:cNvPicPr>
          <p:nvPr userDrawn="1"/>
        </p:nvPicPr>
        <p:blipFill>
          <a:blip r:embed="rId5"/>
          <a:srcRect/>
          <a:stretch/>
        </p:blipFill>
        <p:spPr>
          <a:xfrm>
            <a:off x="6891203" y="6316927"/>
            <a:ext cx="1539014" cy="523264"/>
          </a:xfrm>
          <a:prstGeom prst="rect">
            <a:avLst/>
          </a:prstGeom>
          <a:effectLst/>
        </p:spPr>
      </p:pic>
      <p:sp>
        <p:nvSpPr>
          <p:cNvPr id="10" name="Rectangle 9">
            <a:extLst>
              <a:ext uri="{FF2B5EF4-FFF2-40B4-BE49-F238E27FC236}">
                <a16:creationId xmlns:a16="http://schemas.microsoft.com/office/drawing/2014/main" id="{5128C748-E8D4-0A4F-B736-71937047F929}"/>
              </a:ext>
            </a:extLst>
          </p:cNvPr>
          <p:cNvSpPr>
            <a:spLocks noChangeArrowheads="1"/>
          </p:cNvSpPr>
          <p:nvPr userDrawn="1"/>
        </p:nvSpPr>
        <p:spPr bwMode="auto">
          <a:xfrm>
            <a:off x="3582650" y="6483671"/>
            <a:ext cx="2766284"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rgbClr val="333333"/>
                </a:solidFill>
                <a:latin typeface="Barlow" pitchFamily="2" charset="77"/>
                <a:ea typeface="Arial Unicode MS" charset="0"/>
                <a:cs typeface="Arial" panose="020B0604020202020204" pitchFamily="34" charset="0"/>
              </a:rPr>
              <a:t>INTERNAL • Copyright ©2021 Rockwell Automation, Inc. </a:t>
            </a:r>
          </a:p>
        </p:txBody>
      </p:sp>
      <p:sp>
        <p:nvSpPr>
          <p:cNvPr id="12" name="Rectangle 11">
            <a:extLst>
              <a:ext uri="{FF2B5EF4-FFF2-40B4-BE49-F238E27FC236}">
                <a16:creationId xmlns:a16="http://schemas.microsoft.com/office/drawing/2014/main" id="{4C12F1BE-B245-7D42-B967-73FFC4CCC2CA}"/>
              </a:ext>
            </a:extLst>
          </p:cNvPr>
          <p:cNvSpPr>
            <a:spLocks noChangeArrowheads="1"/>
          </p:cNvSpPr>
          <p:nvPr userDrawn="1"/>
        </p:nvSpPr>
        <p:spPr bwMode="auto">
          <a:xfrm>
            <a:off x="6075929" y="6460588"/>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rgbClr val="333333"/>
                </a:solidFill>
                <a:latin typeface="Barlow" pitchFamily="2" charset="77"/>
                <a:ea typeface="Arial Unicode MS" charset="0"/>
                <a:cs typeface="Arial" panose="020B0604020202020204" pitchFamily="34" charset="0"/>
              </a:rPr>
              <a:pPr algn="r" eaLnBrk="0" hangingPunct="0">
                <a:lnSpc>
                  <a:spcPct val="100000"/>
                </a:lnSpc>
                <a:defRPr/>
              </a:pPr>
              <a:t>‹#›</a:t>
            </a:fld>
            <a:endParaRPr lang="en-US" sz="1000" b="1" kern="0" spc="27" dirty="0">
              <a:solidFill>
                <a:srgbClr val="333333"/>
              </a:solidFill>
              <a:latin typeface="Barlow" pitchFamily="2" charset="77"/>
              <a:ea typeface="Arial Unicode MS" charset="0"/>
              <a:cs typeface="Arial" panose="020B0604020202020204" pitchFamily="34" charset="0"/>
            </a:endParaRPr>
          </a:p>
        </p:txBody>
      </p:sp>
    </p:spTree>
    <p:extLst>
      <p:ext uri="{BB962C8B-B14F-4D97-AF65-F5344CB8AC3E}">
        <p14:creationId xmlns:p14="http://schemas.microsoft.com/office/powerpoint/2010/main" val="1480831013"/>
      </p:ext>
    </p:extLst>
  </p:cSld>
  <p:clrMap bg1="lt1" tx1="dk1" bg2="lt2" tx2="dk2" accent1="accent1" accent2="accent2" accent3="accent3" accent4="accent4" accent5="accent5" accent6="accent6" hlink="hlink" folHlink="folHlink"/>
  <p:sldLayoutIdLst>
    <p:sldLayoutId id="2147484092" r:id="rId1"/>
    <p:sldLayoutId id="2147484093" r:id="rId2"/>
  </p:sldLayoutIdLst>
  <p:transition spd="med"/>
  <p:txStyles>
    <p:titleStyle>
      <a:lvl1pPr marL="0" indent="0" algn="l" rtl="0" eaLnBrk="1" fontAlgn="base" hangingPunct="1">
        <a:lnSpc>
          <a:spcPts val="3999"/>
        </a:lnSpc>
        <a:spcBef>
          <a:spcPct val="0"/>
        </a:spcBef>
        <a:spcAft>
          <a:spcPct val="0"/>
        </a:spcAft>
        <a:buFont typeface="Arial" panose="020B0604020202020204" pitchFamily="34" charset="0"/>
        <a:buNone/>
        <a:defRPr sz="2999" b="1">
          <a:solidFill>
            <a:schemeClr val="tx1"/>
          </a:solidFill>
          <a:latin typeface="Barlow" pitchFamily="2" charset="77"/>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587120"/>
      </p:ext>
    </p:extLst>
  </p:cSld>
  <p:clrMap bg1="lt1" tx1="dk1" bg2="lt2" tx2="dk2" accent1="accent1" accent2="accent2" accent3="accent3" accent4="accent4" accent5="accent5" accent6="accent6" hlink="hlink" folHlink="folHlink"/>
  <p:sldLayoutIdLst>
    <p:sldLayoutId id="2147483839" r:id="rId1"/>
    <p:sldLayoutId id="2147483926" r:id="rId2"/>
    <p:sldLayoutId id="2147483927" r:id="rId3"/>
    <p:sldLayoutId id="2147484025" r:id="rId4"/>
    <p:sldLayoutId id="2147483920" r:id="rId5"/>
    <p:sldLayoutId id="2147483918" r:id="rId6"/>
  </p:sldLayoutIdLst>
  <p:transition spd="med"/>
  <p:txStyles>
    <p:titleStyle>
      <a:lvl1pPr marL="0" indent="0" algn="l" rtl="0" eaLnBrk="1" fontAlgn="base" hangingPunct="1">
        <a:lnSpc>
          <a:spcPts val="3999"/>
        </a:lnSpc>
        <a:spcBef>
          <a:spcPct val="0"/>
        </a:spcBef>
        <a:spcAft>
          <a:spcPct val="0"/>
        </a:spcAft>
        <a:buFont typeface="Arial" panose="020B0604020202020204" pitchFamily="34" charset="0"/>
        <a:buNone/>
        <a:defRPr sz="2999" b="1">
          <a:solidFill>
            <a:schemeClr val="tx1"/>
          </a:solidFill>
          <a:latin typeface="Barlow" pitchFamily="2" charset="77"/>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56886"/>
      </p:ext>
    </p:extLst>
  </p:cSld>
  <p:clrMap bg1="lt1" tx1="dk1" bg2="lt2" tx2="dk2" accent1="accent1" accent2="accent2" accent3="accent3" accent4="accent4" accent5="accent5" accent6="accent6" hlink="hlink" folHlink="folHlink"/>
  <p:sldLayoutIdLst>
    <p:sldLayoutId id="2147484011" r:id="rId1"/>
    <p:sldLayoutId id="2147484013" r:id="rId2"/>
    <p:sldLayoutId id="2147484003" r:id="rId3"/>
    <p:sldLayoutId id="2147484012" r:id="rId4"/>
    <p:sldLayoutId id="2147484099" r:id="rId5"/>
  </p:sldLayoutIdLst>
  <p:transition spd="med"/>
  <p:txStyles>
    <p:titleStyle>
      <a:lvl1pPr marL="0" indent="0" algn="l" rtl="0" eaLnBrk="1" fontAlgn="base" hangingPunct="1">
        <a:lnSpc>
          <a:spcPts val="3999"/>
        </a:lnSpc>
        <a:spcBef>
          <a:spcPct val="0"/>
        </a:spcBef>
        <a:spcAft>
          <a:spcPct val="0"/>
        </a:spcAft>
        <a:buFont typeface="Arial" panose="020B0604020202020204" pitchFamily="34" charset="0"/>
        <a:buNone/>
        <a:defRPr sz="2999" b="1">
          <a:solidFill>
            <a:schemeClr val="tx1"/>
          </a:solidFill>
          <a:latin typeface="Barlow" pitchFamily="2" charset="77"/>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hyperlink" Target="https://ra.seismic.com/x5/doccenter.aspx#/liveSendActivity/emails/f6206c00-ec9a-4cb6-b373-c85ab1277068" TargetMode="External"/><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jpeg"/><Relationship Id="rId10" Type="http://schemas.openxmlformats.org/officeDocument/2006/relationships/image" Target="../media/image58.png"/><Relationship Id="rId4" Type="http://schemas.openxmlformats.org/officeDocument/2006/relationships/image" Target="../media/image53.jpeg"/><Relationship Id="rId9" Type="http://schemas.openxmlformats.org/officeDocument/2006/relationships/image" Target="../media/image57.jpeg"/></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10.xml"/><Relationship Id="rId5" Type="http://schemas.openxmlformats.org/officeDocument/2006/relationships/image" Target="../media/image38.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3.png"/><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emf"/><Relationship Id="rId7" Type="http://schemas.openxmlformats.org/officeDocument/2006/relationships/image" Target="../media/image46.jpeg"/><Relationship Id="rId12" Type="http://schemas.openxmlformats.org/officeDocument/2006/relationships/image" Target="../media/image70.emf"/><Relationship Id="rId2" Type="http://schemas.openxmlformats.org/officeDocument/2006/relationships/image" Target="../media/image41.emf"/><Relationship Id="rId1" Type="http://schemas.openxmlformats.org/officeDocument/2006/relationships/slideLayout" Target="../slideLayouts/slideLayout10.xml"/><Relationship Id="rId6" Type="http://schemas.openxmlformats.org/officeDocument/2006/relationships/image" Target="../media/image45.jpeg"/><Relationship Id="rId11" Type="http://schemas.openxmlformats.org/officeDocument/2006/relationships/image" Target="../media/image40.png"/><Relationship Id="rId5" Type="http://schemas.openxmlformats.org/officeDocument/2006/relationships/image" Target="../media/image44.jpeg"/><Relationship Id="rId10" Type="http://schemas.openxmlformats.org/officeDocument/2006/relationships/image" Target="../media/image50.png"/><Relationship Id="rId4" Type="http://schemas.openxmlformats.org/officeDocument/2006/relationships/image" Target="../media/image43.jpe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3.jpeg"/><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40.png"/><Relationship Id="rId2" Type="http://schemas.openxmlformats.org/officeDocument/2006/relationships/image" Target="../media/image72.png"/><Relationship Id="rId1" Type="http://schemas.openxmlformats.org/officeDocument/2006/relationships/slideLayout" Target="../slideLayouts/slideLayout10.xml"/><Relationship Id="rId6" Type="http://schemas.openxmlformats.org/officeDocument/2006/relationships/image" Target="../media/image75.png"/><Relationship Id="rId5" Type="http://schemas.openxmlformats.org/officeDocument/2006/relationships/image" Target="../media/image38.png"/><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77.emf"/><Relationship Id="rId7" Type="http://schemas.openxmlformats.org/officeDocument/2006/relationships/image" Target="../media/image81.emf"/><Relationship Id="rId2" Type="http://schemas.openxmlformats.org/officeDocument/2006/relationships/image" Target="../media/image76.emf"/><Relationship Id="rId1" Type="http://schemas.openxmlformats.org/officeDocument/2006/relationships/slideLayout" Target="../slideLayouts/slideLayout19.xml"/><Relationship Id="rId6" Type="http://schemas.openxmlformats.org/officeDocument/2006/relationships/image" Target="../media/image80.emf"/><Relationship Id="rId5" Type="http://schemas.openxmlformats.org/officeDocument/2006/relationships/image" Target="../media/image79.emf"/><Relationship Id="rId10" Type="http://schemas.openxmlformats.org/officeDocument/2006/relationships/image" Target="../media/image84.emf"/><Relationship Id="rId4" Type="http://schemas.openxmlformats.org/officeDocument/2006/relationships/image" Target="../media/image78.emf"/><Relationship Id="rId9" Type="http://schemas.openxmlformats.org/officeDocument/2006/relationships/image" Target="../media/image8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3" Type="http://schemas.openxmlformats.org/officeDocument/2006/relationships/image" Target="../media/image51.png"/><Relationship Id="rId7" Type="http://schemas.openxmlformats.org/officeDocument/2006/relationships/image" Target="../media/image44.jpeg"/><Relationship Id="rId12" Type="http://schemas.openxmlformats.org/officeDocument/2006/relationships/image" Target="../media/image49.png"/><Relationship Id="rId2" Type="http://schemas.openxmlformats.org/officeDocument/2006/relationships/image" Target="../media/image70.emf"/><Relationship Id="rId1" Type="http://schemas.openxmlformats.org/officeDocument/2006/relationships/slideLayout" Target="../slideLayouts/slideLayout19.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emf"/><Relationship Id="rId10" Type="http://schemas.openxmlformats.org/officeDocument/2006/relationships/image" Target="../media/image47.jpeg"/><Relationship Id="rId4" Type="http://schemas.openxmlformats.org/officeDocument/2006/relationships/image" Target="../media/image41.emf"/><Relationship Id="rId9"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ra.seismic.com/app?ContentId=56c21509-7e18-489e-9e13-bd682ae6905b#/newscenterdocdetail/doc/4ad7c33f-a559-4d33-a2f0-f7c72749b722/da6519a6-4a4a-49eb-9d7a-641e471b43d0/grid/?p=story&amp;searchId=37a9d74b-7993-4433-9329-f9d958feb533&amp;anchorId=401f9024-21c3-4cc4-9819-8c6cba2f6bdb" TargetMode="Externa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8.png"/><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ra.seismic.com/app?ContentId=56c21509-7e18-489e-9e13-bd682ae6905b#/newscenterdocdetail/doc/4ad7c33f-a559-4d33-a2f0-f7c72749b722/da6519a6-4a4a-49eb-9d7a-641e471b43d0/grid/?p=story&amp;searchId=37a9d74b-7993-4433-9329-f9d958feb533&amp;anchorId=401f9024-21c3-4cc4-9819-8c6cba2f6bdb" TargetMode="Externa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emf"/><Relationship Id="rId2" Type="http://schemas.openxmlformats.org/officeDocument/2006/relationships/image" Target="../media/image32.png"/><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3" Type="http://schemas.openxmlformats.org/officeDocument/2006/relationships/image" Target="../media/image38.png"/><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10.xml"/><Relationship Id="rId6" Type="http://schemas.openxmlformats.org/officeDocument/2006/relationships/image" Target="../media/image42.emf"/><Relationship Id="rId11" Type="http://schemas.openxmlformats.org/officeDocument/2006/relationships/image" Target="../media/image47.jpeg"/><Relationship Id="rId5" Type="http://schemas.openxmlformats.org/officeDocument/2006/relationships/image" Target="../media/image41.emf"/><Relationship Id="rId15" Type="http://schemas.openxmlformats.org/officeDocument/2006/relationships/image" Target="../media/image5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 Id="rId14" Type="http://schemas.openxmlformats.org/officeDocument/2006/relationships/image" Target="../media/image50.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aphical user interface&#10;&#10;Description automatically generated">
            <a:extLst>
              <a:ext uri="{FF2B5EF4-FFF2-40B4-BE49-F238E27FC236}">
                <a16:creationId xmlns:a16="http://schemas.microsoft.com/office/drawing/2014/main" id="{69B13040-723F-4847-BD8B-29C6763F5F76}"/>
              </a:ext>
            </a:extLst>
          </p:cNvPr>
          <p:cNvPicPr>
            <a:picLocks noGrp="1" noChangeAspect="1"/>
          </p:cNvPicPr>
          <p:nvPr>
            <p:ph type="pic" sz="quarter" idx="14"/>
          </p:nvPr>
        </p:nvPicPr>
        <p:blipFill>
          <a:blip r:embed="rId2"/>
          <a:srcRect t="2195" b="2195"/>
          <a:stretch>
            <a:fillRect/>
          </a:stretch>
        </p:blipFill>
        <p:spPr>
          <a:xfrm>
            <a:off x="0" y="0"/>
            <a:ext cx="12192000" cy="6858000"/>
          </a:xfrm>
        </p:spPr>
      </p:pic>
      <p:sp>
        <p:nvSpPr>
          <p:cNvPr id="3" name="Text Placeholder 2">
            <a:extLst>
              <a:ext uri="{FF2B5EF4-FFF2-40B4-BE49-F238E27FC236}">
                <a16:creationId xmlns:a16="http://schemas.microsoft.com/office/drawing/2014/main" id="{5FA277C9-E7D5-4DC8-8CFF-FBAC3F2BA762}"/>
              </a:ext>
            </a:extLst>
          </p:cNvPr>
          <p:cNvSpPr>
            <a:spLocks noGrp="1"/>
          </p:cNvSpPr>
          <p:nvPr>
            <p:ph type="body" sz="quarter" idx="13"/>
          </p:nvPr>
        </p:nvSpPr>
        <p:spPr>
          <a:xfrm>
            <a:off x="2594655" y="3685165"/>
            <a:ext cx="9587212" cy="2661246"/>
          </a:xfrm>
        </p:spPr>
        <p:txBody>
          <a:bodyPr/>
          <a:lstStyle/>
          <a:p>
            <a:r>
              <a:rPr lang="en-US" sz="4000" dirty="0"/>
              <a:t>140MT, 140UT Overview</a:t>
            </a:r>
            <a:endParaRPr lang="de-CH" dirty="0"/>
          </a:p>
          <a:p>
            <a:endParaRPr lang="de-CH" dirty="0"/>
          </a:p>
        </p:txBody>
      </p:sp>
      <p:sp>
        <p:nvSpPr>
          <p:cNvPr id="4" name="Text Placeholder 3">
            <a:extLst>
              <a:ext uri="{FF2B5EF4-FFF2-40B4-BE49-F238E27FC236}">
                <a16:creationId xmlns:a16="http://schemas.microsoft.com/office/drawing/2014/main" id="{3E46717B-538B-4B86-A182-7A21FEC8A035}"/>
              </a:ext>
            </a:extLst>
          </p:cNvPr>
          <p:cNvSpPr>
            <a:spLocks noGrp="1"/>
          </p:cNvSpPr>
          <p:nvPr>
            <p:ph type="body" sz="quarter" idx="10"/>
          </p:nvPr>
        </p:nvSpPr>
        <p:spPr>
          <a:xfrm>
            <a:off x="5196509" y="5602769"/>
            <a:ext cx="6588584" cy="625812"/>
          </a:xfrm>
        </p:spPr>
        <p:txBody>
          <a:bodyPr/>
          <a:lstStyle/>
          <a:p>
            <a:r>
              <a:rPr lang="en-US" dirty="0"/>
              <a:t>Ashwin Patel – June 2021</a:t>
            </a:r>
            <a:endParaRPr lang="de-CH" dirty="0"/>
          </a:p>
          <a:p>
            <a:endParaRPr lang="de-CH" dirty="0"/>
          </a:p>
        </p:txBody>
      </p:sp>
    </p:spTree>
    <p:extLst>
      <p:ext uri="{BB962C8B-B14F-4D97-AF65-F5344CB8AC3E}">
        <p14:creationId xmlns:p14="http://schemas.microsoft.com/office/powerpoint/2010/main" val="170699422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B302659E-F430-4FC1-8EF8-4FF51088A7DF}"/>
              </a:ext>
            </a:extLst>
          </p:cNvPr>
          <p:cNvPicPr>
            <a:picLocks noChangeAspect="1"/>
          </p:cNvPicPr>
          <p:nvPr/>
        </p:nvPicPr>
        <p:blipFill>
          <a:blip r:embed="rId2"/>
          <a:stretch>
            <a:fillRect/>
          </a:stretch>
        </p:blipFill>
        <p:spPr>
          <a:xfrm>
            <a:off x="580614" y="3269369"/>
            <a:ext cx="428121" cy="623861"/>
          </a:xfrm>
          <a:prstGeom prst="rect">
            <a:avLst/>
          </a:prstGeom>
        </p:spPr>
      </p:pic>
      <p:sp>
        <p:nvSpPr>
          <p:cNvPr id="2" name="Title 1">
            <a:extLst>
              <a:ext uri="{FF2B5EF4-FFF2-40B4-BE49-F238E27FC236}">
                <a16:creationId xmlns:a16="http://schemas.microsoft.com/office/drawing/2014/main" id="{E71464FF-54B1-46B5-B71A-78F06FDCF4F3}"/>
              </a:ext>
            </a:extLst>
          </p:cNvPr>
          <p:cNvSpPr>
            <a:spLocks noGrp="1"/>
          </p:cNvSpPr>
          <p:nvPr>
            <p:ph type="title"/>
          </p:nvPr>
        </p:nvSpPr>
        <p:spPr/>
        <p:txBody>
          <a:bodyPr/>
          <a:lstStyle/>
          <a:p>
            <a:r>
              <a:rPr lang="en-US" dirty="0"/>
              <a:t>140MT, 140MP Applications</a:t>
            </a:r>
            <a:endParaRPr lang="de-CH" dirty="0"/>
          </a:p>
        </p:txBody>
      </p:sp>
      <p:sp>
        <p:nvSpPr>
          <p:cNvPr id="3" name="Text Placeholder 2">
            <a:extLst>
              <a:ext uri="{FF2B5EF4-FFF2-40B4-BE49-F238E27FC236}">
                <a16:creationId xmlns:a16="http://schemas.microsoft.com/office/drawing/2014/main" id="{D729A131-A533-4338-BE61-2504045F5796}"/>
              </a:ext>
            </a:extLst>
          </p:cNvPr>
          <p:cNvSpPr>
            <a:spLocks noGrp="1"/>
          </p:cNvSpPr>
          <p:nvPr>
            <p:ph type="body" sz="quarter" idx="10"/>
          </p:nvPr>
        </p:nvSpPr>
        <p:spPr>
          <a:xfrm>
            <a:off x="381744" y="904554"/>
            <a:ext cx="11428510" cy="707886"/>
          </a:xfrm>
        </p:spPr>
        <p:txBody>
          <a:bodyPr/>
          <a:lstStyle/>
          <a:p>
            <a:r>
              <a:rPr lang="en-US" dirty="0">
                <a:solidFill>
                  <a:srgbClr val="C00000"/>
                </a:solidFill>
              </a:rPr>
              <a:t>MPCB/MPSD Applications – North America</a:t>
            </a:r>
          </a:p>
          <a:p>
            <a:endParaRPr lang="de-CH" dirty="0">
              <a:solidFill>
                <a:srgbClr val="C00000"/>
              </a:solidFill>
            </a:endParaRPr>
          </a:p>
        </p:txBody>
      </p:sp>
      <p:pic>
        <p:nvPicPr>
          <p:cNvPr id="5" name="Picture 4">
            <a:extLst>
              <a:ext uri="{FF2B5EF4-FFF2-40B4-BE49-F238E27FC236}">
                <a16:creationId xmlns:a16="http://schemas.microsoft.com/office/drawing/2014/main" id="{0A17D57C-E700-4C98-A607-41B15D63FEBC}"/>
              </a:ext>
            </a:extLst>
          </p:cNvPr>
          <p:cNvPicPr>
            <a:picLocks noChangeAspect="1"/>
          </p:cNvPicPr>
          <p:nvPr/>
        </p:nvPicPr>
        <p:blipFill>
          <a:blip r:embed="rId3"/>
          <a:stretch>
            <a:fillRect/>
          </a:stretch>
        </p:blipFill>
        <p:spPr>
          <a:xfrm>
            <a:off x="10472396" y="2954626"/>
            <a:ext cx="864870" cy="1254490"/>
          </a:xfrm>
          <a:prstGeom prst="rect">
            <a:avLst/>
          </a:prstGeom>
        </p:spPr>
      </p:pic>
      <p:sp>
        <p:nvSpPr>
          <p:cNvPr id="6" name="Content Placeholder 6">
            <a:extLst>
              <a:ext uri="{FF2B5EF4-FFF2-40B4-BE49-F238E27FC236}">
                <a16:creationId xmlns:a16="http://schemas.microsoft.com/office/drawing/2014/main" id="{88791A5E-8A8F-4A29-87F0-8A017A1C710E}"/>
              </a:ext>
            </a:extLst>
          </p:cNvPr>
          <p:cNvSpPr txBox="1">
            <a:spLocks/>
          </p:cNvSpPr>
          <p:nvPr/>
        </p:nvSpPr>
        <p:spPr>
          <a:xfrm>
            <a:off x="5079960" y="1511276"/>
            <a:ext cx="5536247" cy="1118366"/>
          </a:xfrm>
          <a:prstGeom prst="rect">
            <a:avLst/>
          </a:prstGeom>
        </p:spPr>
        <p:txBody>
          <a:bodyPr>
            <a:normAutofit lnSpcReduction="10000"/>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lvl="1" defTabSz="914400"/>
            <a:r>
              <a:rPr lang="en-US" sz="1200" kern="0" dirty="0">
                <a:solidFill>
                  <a:schemeClr val="tx1"/>
                </a:solidFill>
              </a:rPr>
              <a:t>140MT &amp; 140MP both are listed for </a:t>
            </a:r>
            <a:r>
              <a:rPr lang="en-US" sz="1200" b="1" kern="0" dirty="0">
                <a:solidFill>
                  <a:schemeClr val="tx1"/>
                </a:solidFill>
              </a:rPr>
              <a:t>Group motor application</a:t>
            </a:r>
          </a:p>
          <a:p>
            <a:pPr lvl="1" defTabSz="914400"/>
            <a:r>
              <a:rPr lang="en-US" sz="1200" kern="0" dirty="0">
                <a:solidFill>
                  <a:schemeClr val="tx1"/>
                </a:solidFill>
              </a:rPr>
              <a:t>SCCR combination tested with 100-E, 100-C &amp; 100-K contactors</a:t>
            </a:r>
          </a:p>
          <a:p>
            <a:pPr lvl="1" defTabSz="914400"/>
            <a:r>
              <a:rPr lang="en-US" sz="1200" kern="0" dirty="0">
                <a:solidFill>
                  <a:schemeClr val="tx1"/>
                </a:solidFill>
              </a:rPr>
              <a:t>140MT are listed for Tap conductor protection enables in tap conductor size reduction (140MP are not listed for this)</a:t>
            </a:r>
            <a:endParaRPr lang="en-US" sz="1100" kern="0" dirty="0">
              <a:solidFill>
                <a:schemeClr val="tx1"/>
              </a:solidFill>
            </a:endParaRPr>
          </a:p>
          <a:p>
            <a:pPr marL="1377917" lvl="2" indent="0" defTabSz="914400">
              <a:buFont typeface="Wingdings" charset="2"/>
              <a:buNone/>
            </a:pPr>
            <a:endParaRPr lang="en-US" kern="0" dirty="0">
              <a:solidFill>
                <a:schemeClr val="tx1"/>
              </a:solidFill>
            </a:endParaRPr>
          </a:p>
        </p:txBody>
      </p:sp>
      <p:pic>
        <p:nvPicPr>
          <p:cNvPr id="7" name="Picture 6">
            <a:extLst>
              <a:ext uri="{FF2B5EF4-FFF2-40B4-BE49-F238E27FC236}">
                <a16:creationId xmlns:a16="http://schemas.microsoft.com/office/drawing/2014/main" id="{EDA8439D-D514-4BE2-A87C-C5957E89A7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1311" y="1666009"/>
            <a:ext cx="459105" cy="685800"/>
          </a:xfrm>
          <a:prstGeom prst="rect">
            <a:avLst/>
          </a:prstGeom>
        </p:spPr>
      </p:pic>
      <p:sp>
        <p:nvSpPr>
          <p:cNvPr id="8" name="Rectangle 7">
            <a:extLst>
              <a:ext uri="{FF2B5EF4-FFF2-40B4-BE49-F238E27FC236}">
                <a16:creationId xmlns:a16="http://schemas.microsoft.com/office/drawing/2014/main" id="{B0DFD1AF-E235-497B-B08F-09EFA2775FB6}"/>
              </a:ext>
            </a:extLst>
          </p:cNvPr>
          <p:cNvSpPr/>
          <p:nvPr/>
        </p:nvSpPr>
        <p:spPr>
          <a:xfrm>
            <a:off x="431485" y="1425020"/>
            <a:ext cx="1273105" cy="307777"/>
          </a:xfrm>
          <a:prstGeom prst="rect">
            <a:avLst/>
          </a:prstGeom>
        </p:spPr>
        <p:txBody>
          <a:bodyPr wrap="none">
            <a:spAutoFit/>
          </a:bodyPr>
          <a:lstStyle/>
          <a:p>
            <a:r>
              <a:rPr lang="en-US" sz="1400" dirty="0"/>
              <a:t>MPCB/MPSD</a:t>
            </a:r>
          </a:p>
        </p:txBody>
      </p:sp>
      <p:sp>
        <p:nvSpPr>
          <p:cNvPr id="9" name="Rectangle 8">
            <a:extLst>
              <a:ext uri="{FF2B5EF4-FFF2-40B4-BE49-F238E27FC236}">
                <a16:creationId xmlns:a16="http://schemas.microsoft.com/office/drawing/2014/main" id="{57787F55-9006-455A-A516-6F7FF7A40B10}"/>
              </a:ext>
            </a:extLst>
          </p:cNvPr>
          <p:cNvSpPr/>
          <p:nvPr/>
        </p:nvSpPr>
        <p:spPr>
          <a:xfrm>
            <a:off x="1997781" y="1395803"/>
            <a:ext cx="960519" cy="307777"/>
          </a:xfrm>
          <a:prstGeom prst="rect">
            <a:avLst/>
          </a:prstGeom>
        </p:spPr>
        <p:txBody>
          <a:bodyPr wrap="none">
            <a:spAutoFit/>
          </a:bodyPr>
          <a:lstStyle/>
          <a:p>
            <a:r>
              <a:rPr lang="en-US" sz="1400" dirty="0"/>
              <a:t>Contactor</a:t>
            </a:r>
          </a:p>
        </p:txBody>
      </p:sp>
      <p:pic>
        <p:nvPicPr>
          <p:cNvPr id="10" name="Picture 9">
            <a:extLst>
              <a:ext uri="{FF2B5EF4-FFF2-40B4-BE49-F238E27FC236}">
                <a16:creationId xmlns:a16="http://schemas.microsoft.com/office/drawing/2014/main" id="{ADDA9D20-34DC-4179-9F73-43E5FD39DC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28101" y="1842071"/>
            <a:ext cx="864870" cy="643890"/>
          </a:xfrm>
          <a:prstGeom prst="rect">
            <a:avLst/>
          </a:prstGeom>
        </p:spPr>
      </p:pic>
      <p:sp>
        <p:nvSpPr>
          <p:cNvPr id="11" name="Rectangle 10">
            <a:extLst>
              <a:ext uri="{FF2B5EF4-FFF2-40B4-BE49-F238E27FC236}">
                <a16:creationId xmlns:a16="http://schemas.microsoft.com/office/drawing/2014/main" id="{EFB693BF-F632-43FB-A927-A3D9BB41669D}"/>
              </a:ext>
            </a:extLst>
          </p:cNvPr>
          <p:cNvSpPr/>
          <p:nvPr/>
        </p:nvSpPr>
        <p:spPr>
          <a:xfrm>
            <a:off x="4524923" y="1397342"/>
            <a:ext cx="582211" cy="307777"/>
          </a:xfrm>
          <a:prstGeom prst="rect">
            <a:avLst/>
          </a:prstGeom>
        </p:spPr>
        <p:txBody>
          <a:bodyPr wrap="none">
            <a:spAutoFit/>
          </a:bodyPr>
          <a:lstStyle/>
          <a:p>
            <a:r>
              <a:rPr lang="en-US" sz="1400" dirty="0"/>
              <a:t>Load</a:t>
            </a:r>
          </a:p>
        </p:txBody>
      </p:sp>
      <p:sp>
        <p:nvSpPr>
          <p:cNvPr id="12" name="Plus 34">
            <a:extLst>
              <a:ext uri="{FF2B5EF4-FFF2-40B4-BE49-F238E27FC236}">
                <a16:creationId xmlns:a16="http://schemas.microsoft.com/office/drawing/2014/main" id="{8F69E727-B86C-454A-9DDE-A05CB9A0F6E4}"/>
              </a:ext>
            </a:extLst>
          </p:cNvPr>
          <p:cNvSpPr/>
          <p:nvPr/>
        </p:nvSpPr>
        <p:spPr bwMode="auto">
          <a:xfrm>
            <a:off x="1750456" y="1973995"/>
            <a:ext cx="428121" cy="373195"/>
          </a:xfrm>
          <a:prstGeom prst="mathPlus">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13" name="Notched Right Arrow 35">
            <a:extLst>
              <a:ext uri="{FF2B5EF4-FFF2-40B4-BE49-F238E27FC236}">
                <a16:creationId xmlns:a16="http://schemas.microsoft.com/office/drawing/2014/main" id="{8C70000B-6EC0-45D6-9029-2CB71E45544B}"/>
              </a:ext>
            </a:extLst>
          </p:cNvPr>
          <p:cNvSpPr/>
          <p:nvPr/>
        </p:nvSpPr>
        <p:spPr bwMode="auto">
          <a:xfrm>
            <a:off x="3025664" y="1951245"/>
            <a:ext cx="1262249" cy="442438"/>
          </a:xfrm>
          <a:prstGeom prst="notchedRightArrow">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kern="1200" dirty="0">
                <a:solidFill>
                  <a:schemeClr val="bg1"/>
                </a:solidFill>
                <a:latin typeface="Arial" charset="0"/>
                <a:ea typeface="+mn-ea"/>
                <a:cs typeface="+mn-cs"/>
              </a:rPr>
              <a:t>Protect &amp; Control</a:t>
            </a:r>
          </a:p>
        </p:txBody>
      </p:sp>
      <p:sp>
        <p:nvSpPr>
          <p:cNvPr id="25" name="Rounded Rectangle 58">
            <a:extLst>
              <a:ext uri="{FF2B5EF4-FFF2-40B4-BE49-F238E27FC236}">
                <a16:creationId xmlns:a16="http://schemas.microsoft.com/office/drawing/2014/main" id="{9B80A22E-3FAE-4719-9FB6-079D44912ACF}"/>
              </a:ext>
            </a:extLst>
          </p:cNvPr>
          <p:cNvSpPr/>
          <p:nvPr/>
        </p:nvSpPr>
        <p:spPr bwMode="auto">
          <a:xfrm>
            <a:off x="371779" y="1392374"/>
            <a:ext cx="11104360" cy="1177417"/>
          </a:xfrm>
          <a:prstGeom prst="roundRect">
            <a:avLst/>
          </a:prstGeom>
          <a:noFill/>
          <a:ln w="12700">
            <a:solidFill>
              <a:schemeClr val="tx2">
                <a:lumMod val="75000"/>
              </a:schemeClr>
            </a:solidFill>
            <a:headEnd/>
            <a:tailEnd/>
          </a:ln>
        </p:spPr>
        <p:style>
          <a:lnRef idx="2">
            <a:schemeClr val="accent6"/>
          </a:lnRef>
          <a:fillRef idx="1">
            <a:schemeClr val="lt1"/>
          </a:fillRef>
          <a:effectRef idx="0">
            <a:schemeClr val="accent6"/>
          </a:effectRef>
          <a:fontRef idx="minor">
            <a:schemeClr val="dk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dirty="0">
              <a:solidFill>
                <a:schemeClr val="tx1"/>
              </a:solidFill>
              <a:latin typeface="Arial" charset="0"/>
              <a:ea typeface="+mn-ea"/>
              <a:cs typeface="+mn-cs"/>
            </a:endParaRPr>
          </a:p>
        </p:txBody>
      </p:sp>
      <p:pic>
        <p:nvPicPr>
          <p:cNvPr id="28" name="Picture 27">
            <a:extLst>
              <a:ext uri="{FF2B5EF4-FFF2-40B4-BE49-F238E27FC236}">
                <a16:creationId xmlns:a16="http://schemas.microsoft.com/office/drawing/2014/main" id="{0E2B6C1A-64BE-46BC-80E7-74CDEBFF9A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2561" y="1721883"/>
            <a:ext cx="427077" cy="626045"/>
          </a:xfrm>
          <a:prstGeom prst="rect">
            <a:avLst/>
          </a:prstGeom>
        </p:spPr>
      </p:pic>
      <p:pic>
        <p:nvPicPr>
          <p:cNvPr id="32" name="Picture 31">
            <a:extLst>
              <a:ext uri="{FF2B5EF4-FFF2-40B4-BE49-F238E27FC236}">
                <a16:creationId xmlns:a16="http://schemas.microsoft.com/office/drawing/2014/main" id="{4BA32F35-9C90-4B51-B940-08E1DECDFABF}"/>
              </a:ext>
            </a:extLst>
          </p:cNvPr>
          <p:cNvPicPr>
            <a:picLocks noChangeAspect="1"/>
          </p:cNvPicPr>
          <p:nvPr/>
        </p:nvPicPr>
        <p:blipFill>
          <a:blip r:embed="rId7"/>
          <a:stretch>
            <a:fillRect/>
          </a:stretch>
        </p:blipFill>
        <p:spPr>
          <a:xfrm>
            <a:off x="10305407" y="1225939"/>
            <a:ext cx="1098314" cy="1369990"/>
          </a:xfrm>
          <a:prstGeom prst="rect">
            <a:avLst/>
          </a:prstGeom>
        </p:spPr>
      </p:pic>
      <p:sp>
        <p:nvSpPr>
          <p:cNvPr id="33" name="Content Placeholder 6">
            <a:extLst>
              <a:ext uri="{FF2B5EF4-FFF2-40B4-BE49-F238E27FC236}">
                <a16:creationId xmlns:a16="http://schemas.microsoft.com/office/drawing/2014/main" id="{66F4D826-2173-4816-8822-0EEF8419CC61}"/>
              </a:ext>
            </a:extLst>
          </p:cNvPr>
          <p:cNvSpPr txBox="1">
            <a:spLocks/>
          </p:cNvSpPr>
          <p:nvPr/>
        </p:nvSpPr>
        <p:spPr>
          <a:xfrm>
            <a:off x="5121169" y="3070099"/>
            <a:ext cx="5536247" cy="1118366"/>
          </a:xfrm>
          <a:prstGeom prst="rect">
            <a:avLst/>
          </a:prstGeom>
        </p:spPr>
        <p:txBody>
          <a:bodyPr>
            <a:normAutofit lnSpcReduction="10000"/>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lvl="1" defTabSz="914400"/>
            <a:r>
              <a:rPr lang="en-US" sz="1200" kern="0" dirty="0">
                <a:solidFill>
                  <a:schemeClr val="tx1"/>
                </a:solidFill>
              </a:rPr>
              <a:t>Type F Combination controller 140MT+100-C,E</a:t>
            </a:r>
          </a:p>
          <a:p>
            <a:pPr lvl="1" defTabSz="914400"/>
            <a:r>
              <a:rPr lang="en-US" sz="1200" kern="0" dirty="0">
                <a:solidFill>
                  <a:schemeClr val="tx1"/>
                </a:solidFill>
              </a:rPr>
              <a:t>140MT are listed as </a:t>
            </a:r>
            <a:r>
              <a:rPr lang="en-US" sz="1200" b="1" kern="0" dirty="0">
                <a:solidFill>
                  <a:schemeClr val="tx1"/>
                </a:solidFill>
              </a:rPr>
              <a:t>Type E (</a:t>
            </a:r>
            <a:r>
              <a:rPr lang="en-US" sz="1200" kern="0" dirty="0">
                <a:solidFill>
                  <a:schemeClr val="tx1"/>
                </a:solidFill>
              </a:rPr>
              <a:t>Self protected combination motor controller</a:t>
            </a:r>
          </a:p>
          <a:p>
            <a:pPr lvl="1" defTabSz="914400"/>
            <a:r>
              <a:rPr lang="en-US" sz="1200" kern="0" dirty="0">
                <a:solidFill>
                  <a:schemeClr val="tx1"/>
                </a:solidFill>
              </a:rPr>
              <a:t>Can be applied without BCPD (branch circuit protection)</a:t>
            </a:r>
          </a:p>
          <a:p>
            <a:pPr marL="1377917" lvl="2" indent="0" defTabSz="914400">
              <a:buFont typeface="Wingdings" charset="2"/>
              <a:buNone/>
            </a:pPr>
            <a:endParaRPr lang="en-US" kern="0" dirty="0">
              <a:solidFill>
                <a:schemeClr val="tx1"/>
              </a:solidFill>
            </a:endParaRPr>
          </a:p>
        </p:txBody>
      </p:sp>
      <p:pic>
        <p:nvPicPr>
          <p:cNvPr id="34" name="Picture 33">
            <a:extLst>
              <a:ext uri="{FF2B5EF4-FFF2-40B4-BE49-F238E27FC236}">
                <a16:creationId xmlns:a16="http://schemas.microsoft.com/office/drawing/2014/main" id="{8BFA3A04-0C44-41EF-8959-76CFA63BEF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8423" y="3223558"/>
            <a:ext cx="459105" cy="685800"/>
          </a:xfrm>
          <a:prstGeom prst="rect">
            <a:avLst/>
          </a:prstGeom>
        </p:spPr>
      </p:pic>
      <p:sp>
        <p:nvSpPr>
          <p:cNvPr id="35" name="Rectangle 34">
            <a:extLst>
              <a:ext uri="{FF2B5EF4-FFF2-40B4-BE49-F238E27FC236}">
                <a16:creationId xmlns:a16="http://schemas.microsoft.com/office/drawing/2014/main" id="{30EB1FA0-5012-4A29-BD30-088835E55F6D}"/>
              </a:ext>
            </a:extLst>
          </p:cNvPr>
          <p:cNvSpPr/>
          <p:nvPr/>
        </p:nvSpPr>
        <p:spPr>
          <a:xfrm>
            <a:off x="472694" y="2983843"/>
            <a:ext cx="704039" cy="307777"/>
          </a:xfrm>
          <a:prstGeom prst="rect">
            <a:avLst/>
          </a:prstGeom>
        </p:spPr>
        <p:txBody>
          <a:bodyPr wrap="none">
            <a:spAutoFit/>
          </a:bodyPr>
          <a:lstStyle/>
          <a:p>
            <a:r>
              <a:rPr lang="en-US" sz="1400" dirty="0"/>
              <a:t>MPCB</a:t>
            </a:r>
          </a:p>
        </p:txBody>
      </p:sp>
      <p:sp>
        <p:nvSpPr>
          <p:cNvPr id="36" name="Rectangle 35">
            <a:extLst>
              <a:ext uri="{FF2B5EF4-FFF2-40B4-BE49-F238E27FC236}">
                <a16:creationId xmlns:a16="http://schemas.microsoft.com/office/drawing/2014/main" id="{6BF1259C-FF63-41C1-BC13-A7B7387F8E30}"/>
              </a:ext>
            </a:extLst>
          </p:cNvPr>
          <p:cNvSpPr/>
          <p:nvPr/>
        </p:nvSpPr>
        <p:spPr>
          <a:xfrm>
            <a:off x="2038990" y="2954626"/>
            <a:ext cx="960519" cy="307777"/>
          </a:xfrm>
          <a:prstGeom prst="rect">
            <a:avLst/>
          </a:prstGeom>
        </p:spPr>
        <p:txBody>
          <a:bodyPr wrap="none">
            <a:spAutoFit/>
          </a:bodyPr>
          <a:lstStyle/>
          <a:p>
            <a:r>
              <a:rPr lang="en-US" sz="1400" dirty="0"/>
              <a:t>Contactor</a:t>
            </a:r>
          </a:p>
        </p:txBody>
      </p:sp>
      <p:pic>
        <p:nvPicPr>
          <p:cNvPr id="37" name="Picture 36">
            <a:extLst>
              <a:ext uri="{FF2B5EF4-FFF2-40B4-BE49-F238E27FC236}">
                <a16:creationId xmlns:a16="http://schemas.microsoft.com/office/drawing/2014/main" id="{2E17BF82-81B6-4BE0-BB69-A5BEA41E45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9310" y="3400894"/>
            <a:ext cx="864870" cy="643890"/>
          </a:xfrm>
          <a:prstGeom prst="rect">
            <a:avLst/>
          </a:prstGeom>
        </p:spPr>
      </p:pic>
      <p:sp>
        <p:nvSpPr>
          <p:cNvPr id="38" name="Rectangle 37">
            <a:extLst>
              <a:ext uri="{FF2B5EF4-FFF2-40B4-BE49-F238E27FC236}">
                <a16:creationId xmlns:a16="http://schemas.microsoft.com/office/drawing/2014/main" id="{33325CC0-C833-421F-B828-3008780D19DA}"/>
              </a:ext>
            </a:extLst>
          </p:cNvPr>
          <p:cNvSpPr/>
          <p:nvPr/>
        </p:nvSpPr>
        <p:spPr>
          <a:xfrm>
            <a:off x="4566132" y="2956165"/>
            <a:ext cx="582211" cy="307777"/>
          </a:xfrm>
          <a:prstGeom prst="rect">
            <a:avLst/>
          </a:prstGeom>
        </p:spPr>
        <p:txBody>
          <a:bodyPr wrap="none">
            <a:spAutoFit/>
          </a:bodyPr>
          <a:lstStyle/>
          <a:p>
            <a:r>
              <a:rPr lang="en-US" sz="1400" dirty="0"/>
              <a:t>Load</a:t>
            </a:r>
          </a:p>
        </p:txBody>
      </p:sp>
      <p:sp>
        <p:nvSpPr>
          <p:cNvPr id="39" name="Plus 34">
            <a:extLst>
              <a:ext uri="{FF2B5EF4-FFF2-40B4-BE49-F238E27FC236}">
                <a16:creationId xmlns:a16="http://schemas.microsoft.com/office/drawing/2014/main" id="{5B81BF96-A92E-4ED2-A011-400B46F0AFE7}"/>
              </a:ext>
            </a:extLst>
          </p:cNvPr>
          <p:cNvSpPr/>
          <p:nvPr/>
        </p:nvSpPr>
        <p:spPr bwMode="auto">
          <a:xfrm>
            <a:off x="1446533" y="3353307"/>
            <a:ext cx="428121" cy="373195"/>
          </a:xfrm>
          <a:prstGeom prst="mathPlus">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40" name="Notched Right Arrow 35">
            <a:extLst>
              <a:ext uri="{FF2B5EF4-FFF2-40B4-BE49-F238E27FC236}">
                <a16:creationId xmlns:a16="http://schemas.microsoft.com/office/drawing/2014/main" id="{3ECDA87B-A4AE-4A25-9E39-29CC91E42BF4}"/>
              </a:ext>
            </a:extLst>
          </p:cNvPr>
          <p:cNvSpPr/>
          <p:nvPr/>
        </p:nvSpPr>
        <p:spPr bwMode="auto">
          <a:xfrm>
            <a:off x="3066873" y="3510068"/>
            <a:ext cx="1262249" cy="442438"/>
          </a:xfrm>
          <a:prstGeom prst="notchedRightArrow">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kern="1200" dirty="0">
                <a:solidFill>
                  <a:schemeClr val="bg1"/>
                </a:solidFill>
                <a:latin typeface="Arial" charset="0"/>
                <a:ea typeface="+mn-ea"/>
                <a:cs typeface="+mn-cs"/>
              </a:rPr>
              <a:t>Protect &amp; Control</a:t>
            </a:r>
          </a:p>
        </p:txBody>
      </p:sp>
      <p:sp>
        <p:nvSpPr>
          <p:cNvPr id="41" name="Rounded Rectangle 58">
            <a:extLst>
              <a:ext uri="{FF2B5EF4-FFF2-40B4-BE49-F238E27FC236}">
                <a16:creationId xmlns:a16="http://schemas.microsoft.com/office/drawing/2014/main" id="{7842743F-DE7D-44F4-99D8-BF0377997E4A}"/>
              </a:ext>
            </a:extLst>
          </p:cNvPr>
          <p:cNvSpPr/>
          <p:nvPr/>
        </p:nvSpPr>
        <p:spPr bwMode="auto">
          <a:xfrm>
            <a:off x="412988" y="2951197"/>
            <a:ext cx="11104360" cy="1177417"/>
          </a:xfrm>
          <a:prstGeom prst="roundRect">
            <a:avLst/>
          </a:prstGeom>
          <a:noFill/>
          <a:ln w="12700">
            <a:solidFill>
              <a:schemeClr val="tx2">
                <a:lumMod val="75000"/>
              </a:schemeClr>
            </a:solidFill>
            <a:headEnd/>
            <a:tailEnd/>
          </a:ln>
        </p:spPr>
        <p:style>
          <a:lnRef idx="2">
            <a:schemeClr val="accent6"/>
          </a:lnRef>
          <a:fillRef idx="1">
            <a:schemeClr val="lt1"/>
          </a:fillRef>
          <a:effectRef idx="0">
            <a:schemeClr val="accent6"/>
          </a:effectRef>
          <a:fontRef idx="minor">
            <a:schemeClr val="dk1"/>
          </a:fontRef>
        </p:style>
        <p:txBody>
          <a:bodyPr wrap="none" rtlCol="0" anchor="ctr">
            <a:prstTxWarp prst="textNoShape">
              <a:avLst/>
            </a:prstTxWarp>
          </a:bodyPr>
          <a:lstStyle/>
          <a:p>
            <a:pPr algn="ctr" defTabSz="914400" eaLnBrk="0" fontAlgn="base" hangingPunct="0">
              <a:spcBef>
                <a:spcPct val="0"/>
              </a:spcBef>
              <a:spcAft>
                <a:spcPct val="0"/>
              </a:spcAft>
            </a:pPr>
            <a:endParaRPr lang="en-US" dirty="0">
              <a:solidFill>
                <a:schemeClr val="tx1"/>
              </a:solidFill>
              <a:latin typeface="Arial" charset="0"/>
            </a:endParaRPr>
          </a:p>
        </p:txBody>
      </p:sp>
      <p:sp>
        <p:nvSpPr>
          <p:cNvPr id="42" name="TextBox 41">
            <a:extLst>
              <a:ext uri="{FF2B5EF4-FFF2-40B4-BE49-F238E27FC236}">
                <a16:creationId xmlns:a16="http://schemas.microsoft.com/office/drawing/2014/main" id="{8C0675B2-56BE-4104-BD55-FB8AD9CD156A}"/>
              </a:ext>
            </a:extLst>
          </p:cNvPr>
          <p:cNvSpPr txBox="1"/>
          <p:nvPr/>
        </p:nvSpPr>
        <p:spPr>
          <a:xfrm>
            <a:off x="533609" y="3827892"/>
            <a:ext cx="1445453" cy="276999"/>
          </a:xfrm>
          <a:prstGeom prst="rect">
            <a:avLst/>
          </a:prstGeom>
        </p:spPr>
        <p:txBody>
          <a:bodyPr wrap="square" rtlCol="0" anchor="t">
            <a:spAutoFit/>
          </a:bodyPr>
          <a:lstStyle/>
          <a:p>
            <a:pPr marL="0" indent="0" algn="l" defTabSz="914400">
              <a:buNone/>
            </a:pPr>
            <a:r>
              <a:rPr lang="en-US" sz="1200" kern="0" dirty="0">
                <a:solidFill>
                  <a:schemeClr val="bg2"/>
                </a:solidFill>
              </a:rPr>
              <a:t>140MT</a:t>
            </a:r>
            <a:endParaRPr lang="de-CH" sz="1200" kern="0" dirty="0" err="1">
              <a:solidFill>
                <a:schemeClr val="bg2"/>
              </a:solidFill>
            </a:endParaRPr>
          </a:p>
        </p:txBody>
      </p:sp>
      <p:sp>
        <p:nvSpPr>
          <p:cNvPr id="44" name="TextBox 43">
            <a:extLst>
              <a:ext uri="{FF2B5EF4-FFF2-40B4-BE49-F238E27FC236}">
                <a16:creationId xmlns:a16="http://schemas.microsoft.com/office/drawing/2014/main" id="{512337BD-AE66-4666-BC6B-F3360F5C3346}"/>
              </a:ext>
            </a:extLst>
          </p:cNvPr>
          <p:cNvSpPr txBox="1"/>
          <p:nvPr/>
        </p:nvSpPr>
        <p:spPr>
          <a:xfrm>
            <a:off x="3901353" y="5822989"/>
            <a:ext cx="4015113" cy="461665"/>
          </a:xfrm>
          <a:prstGeom prst="rect">
            <a:avLst/>
          </a:prstGeom>
          <a:ln>
            <a:solidFill>
              <a:srgbClr val="C00000"/>
            </a:solidFill>
          </a:ln>
        </p:spPr>
        <p:txBody>
          <a:bodyPr wrap="square" rtlCol="0" anchor="t">
            <a:spAutoFit/>
          </a:bodyPr>
          <a:lstStyle/>
          <a:p>
            <a:pPr marL="0" indent="0" algn="ctr" defTabSz="914400">
              <a:buNone/>
            </a:pPr>
            <a:r>
              <a:rPr lang="de-CH" sz="1200" u="sng" kern="0" dirty="0">
                <a:solidFill>
                  <a:schemeClr val="bg2"/>
                </a:solidFill>
                <a:hlinkClick r:id="rId8"/>
              </a:rPr>
              <a:t>Definition on Group motor and Type E refer to below link - </a:t>
            </a:r>
            <a:endParaRPr lang="de-CH" sz="1200" kern="0" dirty="0">
              <a:solidFill>
                <a:schemeClr val="bg2"/>
              </a:solidFill>
              <a:hlinkClick r:id="rId8"/>
            </a:endParaRPr>
          </a:p>
          <a:p>
            <a:pPr marL="0" indent="0" algn="ctr" defTabSz="914400">
              <a:buNone/>
            </a:pPr>
            <a:r>
              <a:rPr lang="de-CH" sz="1200" b="1" kern="0" dirty="0">
                <a:solidFill>
                  <a:schemeClr val="bg2"/>
                </a:solidFill>
                <a:hlinkClick r:id="rId8"/>
              </a:rPr>
              <a:t>140M Application UL NEC IEC V2</a:t>
            </a:r>
            <a:endParaRPr lang="de-CH" sz="1200" b="1" kern="0" dirty="0">
              <a:solidFill>
                <a:schemeClr val="bg2"/>
              </a:solidFill>
            </a:endParaRPr>
          </a:p>
        </p:txBody>
      </p:sp>
      <p:pic>
        <p:nvPicPr>
          <p:cNvPr id="45" name="Picture 44">
            <a:extLst>
              <a:ext uri="{FF2B5EF4-FFF2-40B4-BE49-F238E27FC236}">
                <a16:creationId xmlns:a16="http://schemas.microsoft.com/office/drawing/2014/main" id="{A3356000-22D8-45AD-8065-5895C09D085E}"/>
              </a:ext>
            </a:extLst>
          </p:cNvPr>
          <p:cNvPicPr>
            <a:picLocks noChangeAspect="1"/>
          </p:cNvPicPr>
          <p:nvPr/>
        </p:nvPicPr>
        <p:blipFill>
          <a:blip r:embed="rId2"/>
          <a:stretch>
            <a:fillRect/>
          </a:stretch>
        </p:blipFill>
        <p:spPr>
          <a:xfrm>
            <a:off x="549165" y="1714796"/>
            <a:ext cx="431413" cy="628658"/>
          </a:xfrm>
          <a:prstGeom prst="rect">
            <a:avLst/>
          </a:prstGeom>
        </p:spPr>
      </p:pic>
      <p:sp>
        <p:nvSpPr>
          <p:cNvPr id="27" name="TextBox 26">
            <a:extLst>
              <a:ext uri="{FF2B5EF4-FFF2-40B4-BE49-F238E27FC236}">
                <a16:creationId xmlns:a16="http://schemas.microsoft.com/office/drawing/2014/main" id="{8E17F93D-6D17-4116-98EF-B7D530D0FB4A}"/>
              </a:ext>
            </a:extLst>
          </p:cNvPr>
          <p:cNvSpPr txBox="1"/>
          <p:nvPr/>
        </p:nvSpPr>
        <p:spPr>
          <a:xfrm>
            <a:off x="504761" y="2309064"/>
            <a:ext cx="1445453" cy="261610"/>
          </a:xfrm>
          <a:prstGeom prst="rect">
            <a:avLst/>
          </a:prstGeom>
        </p:spPr>
        <p:txBody>
          <a:bodyPr wrap="square" rtlCol="0" anchor="t">
            <a:spAutoFit/>
          </a:bodyPr>
          <a:lstStyle/>
          <a:p>
            <a:pPr marL="0" indent="0" algn="l" defTabSz="914400">
              <a:buNone/>
            </a:pPr>
            <a:r>
              <a:rPr lang="en-US" sz="1100" kern="0" dirty="0">
                <a:solidFill>
                  <a:schemeClr val="bg2"/>
                </a:solidFill>
              </a:rPr>
              <a:t>140MT, 140MP</a:t>
            </a:r>
            <a:endParaRPr lang="de-CH" sz="1100" kern="0" dirty="0" err="1">
              <a:solidFill>
                <a:schemeClr val="bg2"/>
              </a:solidFill>
            </a:endParaRPr>
          </a:p>
        </p:txBody>
      </p:sp>
      <p:sp>
        <p:nvSpPr>
          <p:cNvPr id="46" name="TextBox 45">
            <a:extLst>
              <a:ext uri="{FF2B5EF4-FFF2-40B4-BE49-F238E27FC236}">
                <a16:creationId xmlns:a16="http://schemas.microsoft.com/office/drawing/2014/main" id="{47DF168C-53DD-4F6D-BF64-3D33B3735BE7}"/>
              </a:ext>
            </a:extLst>
          </p:cNvPr>
          <p:cNvSpPr txBox="1"/>
          <p:nvPr/>
        </p:nvSpPr>
        <p:spPr>
          <a:xfrm>
            <a:off x="2158423" y="2310437"/>
            <a:ext cx="1004082" cy="261610"/>
          </a:xfrm>
          <a:prstGeom prst="rect">
            <a:avLst/>
          </a:prstGeom>
        </p:spPr>
        <p:txBody>
          <a:bodyPr wrap="square" rtlCol="0" anchor="t">
            <a:spAutoFit/>
          </a:bodyPr>
          <a:lstStyle/>
          <a:p>
            <a:pPr marL="0" indent="0" algn="l" defTabSz="914400">
              <a:buNone/>
            </a:pPr>
            <a:r>
              <a:rPr lang="en-US" sz="1100" kern="0" dirty="0">
                <a:solidFill>
                  <a:schemeClr val="bg2"/>
                </a:solidFill>
              </a:rPr>
              <a:t>100-C,E,K</a:t>
            </a:r>
            <a:endParaRPr lang="de-CH" sz="1100" kern="0" dirty="0" err="1">
              <a:solidFill>
                <a:schemeClr val="bg2"/>
              </a:solidFill>
            </a:endParaRPr>
          </a:p>
        </p:txBody>
      </p:sp>
      <p:sp>
        <p:nvSpPr>
          <p:cNvPr id="48" name="TextBox 47">
            <a:extLst>
              <a:ext uri="{FF2B5EF4-FFF2-40B4-BE49-F238E27FC236}">
                <a16:creationId xmlns:a16="http://schemas.microsoft.com/office/drawing/2014/main" id="{F623AFD9-B0D5-4CA8-BB9D-56611AD3C697}"/>
              </a:ext>
            </a:extLst>
          </p:cNvPr>
          <p:cNvSpPr txBox="1"/>
          <p:nvPr/>
        </p:nvSpPr>
        <p:spPr>
          <a:xfrm>
            <a:off x="2057125" y="3870512"/>
            <a:ext cx="1004082" cy="276999"/>
          </a:xfrm>
          <a:prstGeom prst="rect">
            <a:avLst/>
          </a:prstGeom>
        </p:spPr>
        <p:txBody>
          <a:bodyPr wrap="square" rtlCol="0" anchor="t">
            <a:spAutoFit/>
          </a:bodyPr>
          <a:lstStyle/>
          <a:p>
            <a:pPr marL="0" indent="0" algn="l" defTabSz="914400">
              <a:buNone/>
            </a:pPr>
            <a:r>
              <a:rPr lang="en-US" sz="1200" kern="0" dirty="0">
                <a:solidFill>
                  <a:schemeClr val="bg2"/>
                </a:solidFill>
              </a:rPr>
              <a:t>100-C,E</a:t>
            </a:r>
            <a:endParaRPr lang="de-CH" sz="1200" kern="0" dirty="0" err="1">
              <a:solidFill>
                <a:schemeClr val="bg2"/>
              </a:solidFill>
            </a:endParaRPr>
          </a:p>
        </p:txBody>
      </p:sp>
      <p:pic>
        <p:nvPicPr>
          <p:cNvPr id="52" name="Picture 51">
            <a:extLst>
              <a:ext uri="{FF2B5EF4-FFF2-40B4-BE49-F238E27FC236}">
                <a16:creationId xmlns:a16="http://schemas.microsoft.com/office/drawing/2014/main" id="{72B73D39-8D8B-48F8-B6F2-90617011106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0016" y="4572759"/>
            <a:ext cx="763203" cy="967316"/>
          </a:xfrm>
          <a:prstGeom prst="rect">
            <a:avLst/>
          </a:prstGeom>
        </p:spPr>
      </p:pic>
      <p:sp>
        <p:nvSpPr>
          <p:cNvPr id="53" name="TextBox 52">
            <a:extLst>
              <a:ext uri="{FF2B5EF4-FFF2-40B4-BE49-F238E27FC236}">
                <a16:creationId xmlns:a16="http://schemas.microsoft.com/office/drawing/2014/main" id="{92D1E463-BE36-40B1-A8E9-2AA31855AE08}"/>
              </a:ext>
            </a:extLst>
          </p:cNvPr>
          <p:cNvSpPr txBox="1"/>
          <p:nvPr/>
        </p:nvSpPr>
        <p:spPr>
          <a:xfrm>
            <a:off x="1361234" y="5214873"/>
            <a:ext cx="1770782" cy="276999"/>
          </a:xfrm>
          <a:prstGeom prst="rect">
            <a:avLst/>
          </a:prstGeom>
        </p:spPr>
        <p:txBody>
          <a:bodyPr wrap="square" rtlCol="0" anchor="t">
            <a:spAutoFit/>
          </a:bodyPr>
          <a:lstStyle/>
          <a:p>
            <a:pPr marL="0" indent="0" algn="ctr" defTabSz="914400">
              <a:buNone/>
            </a:pPr>
            <a:r>
              <a:rPr lang="en-US" sz="1200" kern="0" dirty="0">
                <a:solidFill>
                  <a:schemeClr val="bg2"/>
                </a:solidFill>
              </a:rPr>
              <a:t>140MT, 140MP</a:t>
            </a:r>
            <a:endParaRPr lang="de-CH" sz="1200" kern="0" dirty="0" err="1">
              <a:solidFill>
                <a:schemeClr val="bg2"/>
              </a:solidFill>
            </a:endParaRPr>
          </a:p>
        </p:txBody>
      </p:sp>
      <p:pic>
        <p:nvPicPr>
          <p:cNvPr id="54" name="Picture 53">
            <a:extLst>
              <a:ext uri="{FF2B5EF4-FFF2-40B4-BE49-F238E27FC236}">
                <a16:creationId xmlns:a16="http://schemas.microsoft.com/office/drawing/2014/main" id="{28A9C759-9796-4CE9-A25A-7B8E5CEAE59D}"/>
              </a:ext>
            </a:extLst>
          </p:cNvPr>
          <p:cNvPicPr>
            <a:picLocks noChangeAspect="1"/>
          </p:cNvPicPr>
          <p:nvPr/>
        </p:nvPicPr>
        <p:blipFill>
          <a:blip r:embed="rId10"/>
          <a:stretch>
            <a:fillRect/>
          </a:stretch>
        </p:blipFill>
        <p:spPr>
          <a:xfrm>
            <a:off x="3600484" y="4722439"/>
            <a:ext cx="864870" cy="643890"/>
          </a:xfrm>
          <a:prstGeom prst="rect">
            <a:avLst/>
          </a:prstGeom>
        </p:spPr>
      </p:pic>
      <p:sp>
        <p:nvSpPr>
          <p:cNvPr id="55" name="Notched Right Arrow 62">
            <a:extLst>
              <a:ext uri="{FF2B5EF4-FFF2-40B4-BE49-F238E27FC236}">
                <a16:creationId xmlns:a16="http://schemas.microsoft.com/office/drawing/2014/main" id="{F63BA94C-102F-4870-A9DC-08D4946C3EA1}"/>
              </a:ext>
            </a:extLst>
          </p:cNvPr>
          <p:cNvSpPr/>
          <p:nvPr/>
        </p:nvSpPr>
        <p:spPr bwMode="auto">
          <a:xfrm>
            <a:off x="1623623" y="4652030"/>
            <a:ext cx="1746736" cy="695088"/>
          </a:xfrm>
          <a:prstGeom prst="notchedRightArrow">
            <a:avLst>
              <a:gd name="adj1" fmla="val 50000"/>
              <a:gd name="adj2" fmla="val 18015"/>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charset="0"/>
              </a:rPr>
              <a:t>At motor disconnect</a:t>
            </a:r>
          </a:p>
          <a:p>
            <a:pPr marL="0" marR="0" indent="0" algn="ctr" defTabSz="914400" rtl="0" eaLnBrk="0" fontAlgn="base" latinLnBrk="0" hangingPunct="0">
              <a:lnSpc>
                <a:spcPct val="100000"/>
              </a:lnSpc>
              <a:spcBef>
                <a:spcPct val="0"/>
              </a:spcBef>
              <a:spcAft>
                <a:spcPct val="0"/>
              </a:spcAft>
              <a:buClrTx/>
              <a:buSzTx/>
              <a:buFontTx/>
              <a:buNone/>
              <a:tabLst/>
            </a:pPr>
            <a:r>
              <a:rPr lang="en-US" sz="1200" kern="1200" dirty="0">
                <a:solidFill>
                  <a:schemeClr val="bg1"/>
                </a:solidFill>
                <a:latin typeface="Arial" charset="0"/>
                <a:ea typeface="+mn-ea"/>
                <a:cs typeface="+mn-cs"/>
              </a:rPr>
              <a:t>/ Manual motor starter</a:t>
            </a:r>
          </a:p>
        </p:txBody>
      </p:sp>
      <p:sp>
        <p:nvSpPr>
          <p:cNvPr id="56" name="Rounded Rectangle 64">
            <a:extLst>
              <a:ext uri="{FF2B5EF4-FFF2-40B4-BE49-F238E27FC236}">
                <a16:creationId xmlns:a16="http://schemas.microsoft.com/office/drawing/2014/main" id="{03349B4C-F017-4ED7-BD63-6DC272CF3125}"/>
              </a:ext>
            </a:extLst>
          </p:cNvPr>
          <p:cNvSpPr/>
          <p:nvPr/>
        </p:nvSpPr>
        <p:spPr bwMode="auto">
          <a:xfrm>
            <a:off x="431485" y="4478048"/>
            <a:ext cx="11044654" cy="1177417"/>
          </a:xfrm>
          <a:prstGeom prst="roundRect">
            <a:avLst/>
          </a:prstGeom>
          <a:noFill/>
          <a:ln>
            <a:solidFill>
              <a:schemeClr val="tx2">
                <a:lumMod val="75000"/>
              </a:schemeClr>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914400" eaLnBrk="0" fontAlgn="base" hangingPunct="0">
              <a:spcBef>
                <a:spcPct val="0"/>
              </a:spcBef>
              <a:spcAft>
                <a:spcPct val="0"/>
              </a:spcAft>
            </a:pPr>
            <a:endParaRPr lang="en-US">
              <a:solidFill>
                <a:schemeClr val="tx1"/>
              </a:solidFill>
              <a:latin typeface="Arial" charset="0"/>
            </a:endParaRPr>
          </a:p>
        </p:txBody>
      </p:sp>
      <p:sp>
        <p:nvSpPr>
          <p:cNvPr id="57" name="Content Placeholder 6">
            <a:extLst>
              <a:ext uri="{FF2B5EF4-FFF2-40B4-BE49-F238E27FC236}">
                <a16:creationId xmlns:a16="http://schemas.microsoft.com/office/drawing/2014/main" id="{D2365ED4-7CD8-4B04-AF62-0941A2F4CFCC}"/>
              </a:ext>
            </a:extLst>
          </p:cNvPr>
          <p:cNvSpPr txBox="1">
            <a:spLocks/>
          </p:cNvSpPr>
          <p:nvPr/>
        </p:nvSpPr>
        <p:spPr>
          <a:xfrm>
            <a:off x="5148343" y="4629527"/>
            <a:ext cx="5536247" cy="1118366"/>
          </a:xfrm>
          <a:prstGeom prst="rect">
            <a:avLst/>
          </a:prstGeom>
        </p:spPr>
        <p:txBody>
          <a:bodyPr>
            <a:normAutofit/>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lvl="1" defTabSz="914400"/>
            <a:r>
              <a:rPr lang="en-US" sz="1200" kern="0" dirty="0">
                <a:solidFill>
                  <a:schemeClr val="tx1"/>
                </a:solidFill>
              </a:rPr>
              <a:t>140MT and 140MP both are rated as motor disconnect</a:t>
            </a:r>
          </a:p>
          <a:p>
            <a:pPr lvl="1" defTabSz="914400"/>
            <a:r>
              <a:rPr lang="en-US" sz="1200" kern="0" dirty="0">
                <a:solidFill>
                  <a:schemeClr val="tx1"/>
                </a:solidFill>
              </a:rPr>
              <a:t>140MP is economical and competitive </a:t>
            </a:r>
          </a:p>
          <a:p>
            <a:pPr lvl="1" defTabSz="914400"/>
            <a:r>
              <a:rPr lang="en-US" sz="1200" kern="0" dirty="0">
                <a:solidFill>
                  <a:schemeClr val="tx1"/>
                </a:solidFill>
              </a:rPr>
              <a:t>140MP have enclosures as accessories</a:t>
            </a:r>
            <a:endParaRPr lang="en-US" sz="1100" kern="0" dirty="0">
              <a:solidFill>
                <a:schemeClr val="tx1"/>
              </a:solidFill>
            </a:endParaRPr>
          </a:p>
          <a:p>
            <a:pPr marL="1377917" lvl="2" indent="0" defTabSz="914400">
              <a:buFont typeface="Wingdings" charset="2"/>
              <a:buNone/>
            </a:pPr>
            <a:endParaRPr lang="en-US" kern="0" dirty="0">
              <a:solidFill>
                <a:schemeClr val="tx1"/>
              </a:solidFill>
            </a:endParaRPr>
          </a:p>
        </p:txBody>
      </p:sp>
    </p:spTree>
    <p:extLst>
      <p:ext uri="{BB962C8B-B14F-4D97-AF65-F5344CB8AC3E}">
        <p14:creationId xmlns:p14="http://schemas.microsoft.com/office/powerpoint/2010/main" val="128100740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32663-EE6C-4A1D-8BB8-89A14D956C90}"/>
              </a:ext>
            </a:extLst>
          </p:cNvPr>
          <p:cNvSpPr>
            <a:spLocks noGrp="1"/>
          </p:cNvSpPr>
          <p:nvPr>
            <p:ph type="title"/>
          </p:nvPr>
        </p:nvSpPr>
        <p:spPr/>
        <p:txBody>
          <a:bodyPr/>
          <a:lstStyle/>
          <a:p>
            <a:r>
              <a:rPr lang="en-US" dirty="0"/>
              <a:t>140MT, 140MP  Applications</a:t>
            </a:r>
            <a:endParaRPr lang="de-CH" dirty="0"/>
          </a:p>
        </p:txBody>
      </p:sp>
      <p:sp>
        <p:nvSpPr>
          <p:cNvPr id="3" name="Text Placeholder 2">
            <a:extLst>
              <a:ext uri="{FF2B5EF4-FFF2-40B4-BE49-F238E27FC236}">
                <a16:creationId xmlns:a16="http://schemas.microsoft.com/office/drawing/2014/main" id="{E1EF6E40-9F7D-4506-A024-9129556F0013}"/>
              </a:ext>
            </a:extLst>
          </p:cNvPr>
          <p:cNvSpPr>
            <a:spLocks noGrp="1"/>
          </p:cNvSpPr>
          <p:nvPr>
            <p:ph type="body" sz="quarter" idx="10"/>
          </p:nvPr>
        </p:nvSpPr>
        <p:spPr/>
        <p:txBody>
          <a:bodyPr/>
          <a:lstStyle/>
          <a:p>
            <a:r>
              <a:rPr lang="en-US" dirty="0">
                <a:solidFill>
                  <a:srgbClr val="C00000"/>
                </a:solidFill>
              </a:rPr>
              <a:t>With Drives - North America</a:t>
            </a:r>
            <a:endParaRPr lang="de-CH" dirty="0">
              <a:solidFill>
                <a:srgbClr val="C00000"/>
              </a:solidFill>
            </a:endParaRPr>
          </a:p>
        </p:txBody>
      </p:sp>
      <p:sp>
        <p:nvSpPr>
          <p:cNvPr id="5" name="Plus 50">
            <a:extLst>
              <a:ext uri="{FF2B5EF4-FFF2-40B4-BE49-F238E27FC236}">
                <a16:creationId xmlns:a16="http://schemas.microsoft.com/office/drawing/2014/main" id="{AF553786-73F4-417A-8D0B-753F352C99E4}"/>
              </a:ext>
            </a:extLst>
          </p:cNvPr>
          <p:cNvSpPr/>
          <p:nvPr/>
        </p:nvSpPr>
        <p:spPr bwMode="auto">
          <a:xfrm>
            <a:off x="1608557" y="3902806"/>
            <a:ext cx="428121" cy="503695"/>
          </a:xfrm>
          <a:prstGeom prst="mathPlus">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6" name="Rectangle 5">
            <a:extLst>
              <a:ext uri="{FF2B5EF4-FFF2-40B4-BE49-F238E27FC236}">
                <a16:creationId xmlns:a16="http://schemas.microsoft.com/office/drawing/2014/main" id="{7E770BF4-0773-47F8-9444-564D5CFB0980}"/>
              </a:ext>
            </a:extLst>
          </p:cNvPr>
          <p:cNvSpPr/>
          <p:nvPr/>
        </p:nvSpPr>
        <p:spPr>
          <a:xfrm>
            <a:off x="1946448" y="3465004"/>
            <a:ext cx="1231427" cy="307777"/>
          </a:xfrm>
          <a:prstGeom prst="rect">
            <a:avLst/>
          </a:prstGeom>
        </p:spPr>
        <p:txBody>
          <a:bodyPr wrap="none">
            <a:spAutoFit/>
          </a:bodyPr>
          <a:lstStyle/>
          <a:p>
            <a:r>
              <a:rPr lang="en-US" sz="1400" dirty="0"/>
              <a:t>VFDs (PF 520)</a:t>
            </a:r>
          </a:p>
        </p:txBody>
      </p:sp>
      <p:pic>
        <p:nvPicPr>
          <p:cNvPr id="7" name="Picture 6">
            <a:extLst>
              <a:ext uri="{FF2B5EF4-FFF2-40B4-BE49-F238E27FC236}">
                <a16:creationId xmlns:a16="http://schemas.microsoft.com/office/drawing/2014/main" id="{D16FB2FA-87D5-482C-9CC1-13BC587787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39721" y="3784843"/>
            <a:ext cx="864870" cy="643890"/>
          </a:xfrm>
          <a:prstGeom prst="rect">
            <a:avLst/>
          </a:prstGeom>
        </p:spPr>
      </p:pic>
      <p:sp>
        <p:nvSpPr>
          <p:cNvPr id="8" name="Rectangle 7">
            <a:extLst>
              <a:ext uri="{FF2B5EF4-FFF2-40B4-BE49-F238E27FC236}">
                <a16:creationId xmlns:a16="http://schemas.microsoft.com/office/drawing/2014/main" id="{8CA69B0B-2047-43AB-9D8A-EF090E425A33}"/>
              </a:ext>
            </a:extLst>
          </p:cNvPr>
          <p:cNvSpPr/>
          <p:nvPr/>
        </p:nvSpPr>
        <p:spPr>
          <a:xfrm>
            <a:off x="4636223" y="3428440"/>
            <a:ext cx="582211" cy="307777"/>
          </a:xfrm>
          <a:prstGeom prst="rect">
            <a:avLst/>
          </a:prstGeom>
        </p:spPr>
        <p:txBody>
          <a:bodyPr wrap="none">
            <a:spAutoFit/>
          </a:bodyPr>
          <a:lstStyle/>
          <a:p>
            <a:r>
              <a:rPr lang="en-US" sz="1400" dirty="0"/>
              <a:t>Load</a:t>
            </a:r>
          </a:p>
        </p:txBody>
      </p:sp>
      <p:sp>
        <p:nvSpPr>
          <p:cNvPr id="9" name="Notched Right Arrow 55">
            <a:extLst>
              <a:ext uri="{FF2B5EF4-FFF2-40B4-BE49-F238E27FC236}">
                <a16:creationId xmlns:a16="http://schemas.microsoft.com/office/drawing/2014/main" id="{4519D697-1EDD-4CF1-89EF-5BA01BEAEA0A}"/>
              </a:ext>
            </a:extLst>
          </p:cNvPr>
          <p:cNvSpPr/>
          <p:nvPr/>
        </p:nvSpPr>
        <p:spPr bwMode="auto">
          <a:xfrm>
            <a:off x="3137284" y="3894017"/>
            <a:ext cx="1262249" cy="442438"/>
          </a:xfrm>
          <a:prstGeom prst="notchedRightArrow">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kern="1200" dirty="0">
                <a:solidFill>
                  <a:schemeClr val="bg1"/>
                </a:solidFill>
                <a:latin typeface="Arial" charset="0"/>
                <a:ea typeface="+mn-ea"/>
                <a:cs typeface="+mn-cs"/>
              </a:rPr>
              <a:t>Protect &amp; Control</a:t>
            </a:r>
          </a:p>
        </p:txBody>
      </p:sp>
      <p:sp>
        <p:nvSpPr>
          <p:cNvPr id="10" name="Rectangle 9">
            <a:extLst>
              <a:ext uri="{FF2B5EF4-FFF2-40B4-BE49-F238E27FC236}">
                <a16:creationId xmlns:a16="http://schemas.microsoft.com/office/drawing/2014/main" id="{19E0B486-4E6D-46AC-9F86-18C9E58A29D2}"/>
              </a:ext>
            </a:extLst>
          </p:cNvPr>
          <p:cNvSpPr/>
          <p:nvPr/>
        </p:nvSpPr>
        <p:spPr>
          <a:xfrm>
            <a:off x="448478" y="3464501"/>
            <a:ext cx="1282723" cy="307777"/>
          </a:xfrm>
          <a:prstGeom prst="rect">
            <a:avLst/>
          </a:prstGeom>
        </p:spPr>
        <p:txBody>
          <a:bodyPr wrap="none">
            <a:spAutoFit/>
          </a:bodyPr>
          <a:lstStyle/>
          <a:p>
            <a:r>
              <a:rPr lang="en-US" sz="1400" dirty="0"/>
              <a:t>MPCB/MCCB</a:t>
            </a:r>
          </a:p>
        </p:txBody>
      </p:sp>
      <p:sp>
        <p:nvSpPr>
          <p:cNvPr id="11" name="Rounded Rectangle 60">
            <a:extLst>
              <a:ext uri="{FF2B5EF4-FFF2-40B4-BE49-F238E27FC236}">
                <a16:creationId xmlns:a16="http://schemas.microsoft.com/office/drawing/2014/main" id="{8749E3D3-8A9E-4D28-A0E6-DE2E355B01FB}"/>
              </a:ext>
            </a:extLst>
          </p:cNvPr>
          <p:cNvSpPr/>
          <p:nvPr/>
        </p:nvSpPr>
        <p:spPr bwMode="auto">
          <a:xfrm>
            <a:off x="381744" y="3473326"/>
            <a:ext cx="10621069" cy="1177417"/>
          </a:xfrm>
          <a:prstGeom prst="roundRect">
            <a:avLst/>
          </a:prstGeom>
          <a:noFill/>
          <a:ln>
            <a:solidFill>
              <a:schemeClr val="tx2">
                <a:lumMod val="75000"/>
              </a:schemeClr>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13" name="Picture 12">
            <a:extLst>
              <a:ext uri="{FF2B5EF4-FFF2-40B4-BE49-F238E27FC236}">
                <a16:creationId xmlns:a16="http://schemas.microsoft.com/office/drawing/2014/main" id="{454120DA-D54C-410C-B500-08BC79C30F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6866" y="3779606"/>
            <a:ext cx="750094" cy="750094"/>
          </a:xfrm>
          <a:prstGeom prst="rect">
            <a:avLst/>
          </a:prstGeom>
        </p:spPr>
      </p:pic>
      <p:sp>
        <p:nvSpPr>
          <p:cNvPr id="14" name="TextBox 13">
            <a:extLst>
              <a:ext uri="{FF2B5EF4-FFF2-40B4-BE49-F238E27FC236}">
                <a16:creationId xmlns:a16="http://schemas.microsoft.com/office/drawing/2014/main" id="{6C538C39-963F-40BD-9651-1B5FAD462990}"/>
              </a:ext>
            </a:extLst>
          </p:cNvPr>
          <p:cNvSpPr txBox="1"/>
          <p:nvPr/>
        </p:nvSpPr>
        <p:spPr>
          <a:xfrm>
            <a:off x="581649" y="4358635"/>
            <a:ext cx="1445453" cy="276999"/>
          </a:xfrm>
          <a:prstGeom prst="rect">
            <a:avLst/>
          </a:prstGeom>
        </p:spPr>
        <p:txBody>
          <a:bodyPr wrap="square" rtlCol="0" anchor="t">
            <a:spAutoFit/>
          </a:bodyPr>
          <a:lstStyle/>
          <a:p>
            <a:pPr marL="0" indent="0" algn="l" defTabSz="914400">
              <a:buNone/>
            </a:pPr>
            <a:r>
              <a:rPr lang="en-US" sz="1200" kern="0" dirty="0">
                <a:solidFill>
                  <a:schemeClr val="bg2"/>
                </a:solidFill>
              </a:rPr>
              <a:t>140MT/140UT</a:t>
            </a:r>
            <a:endParaRPr lang="de-CH" sz="1200" kern="0" dirty="0" err="1">
              <a:solidFill>
                <a:schemeClr val="bg2"/>
              </a:solidFill>
            </a:endParaRPr>
          </a:p>
        </p:txBody>
      </p:sp>
      <p:sp>
        <p:nvSpPr>
          <p:cNvPr id="15" name="Content Placeholder 6">
            <a:extLst>
              <a:ext uri="{FF2B5EF4-FFF2-40B4-BE49-F238E27FC236}">
                <a16:creationId xmlns:a16="http://schemas.microsoft.com/office/drawing/2014/main" id="{0E0FD61E-342F-48AE-A4A3-5134A43D8C11}"/>
              </a:ext>
            </a:extLst>
          </p:cNvPr>
          <p:cNvSpPr txBox="1">
            <a:spLocks/>
          </p:cNvSpPr>
          <p:nvPr/>
        </p:nvSpPr>
        <p:spPr>
          <a:xfrm>
            <a:off x="4972156" y="3595470"/>
            <a:ext cx="5840388" cy="1118366"/>
          </a:xfrm>
          <a:prstGeom prst="rect">
            <a:avLst/>
          </a:prstGeom>
        </p:spPr>
        <p:txBody>
          <a:bodyPr>
            <a:normAutofit/>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lvl="1" defTabSz="914400"/>
            <a:r>
              <a:rPr lang="en-US" sz="1200" b="1" kern="0" dirty="0">
                <a:solidFill>
                  <a:schemeClr val="tx1"/>
                </a:solidFill>
              </a:rPr>
              <a:t>Type E</a:t>
            </a:r>
            <a:r>
              <a:rPr lang="en-US" sz="1200" kern="0" dirty="0">
                <a:solidFill>
                  <a:schemeClr val="tx1"/>
                </a:solidFill>
              </a:rPr>
              <a:t> rated device can be applied for input protection of Drives</a:t>
            </a:r>
          </a:p>
          <a:p>
            <a:pPr lvl="1" defTabSz="914400"/>
            <a:r>
              <a:rPr lang="en-US" sz="1200" kern="0" dirty="0">
                <a:solidFill>
                  <a:schemeClr val="tx1"/>
                </a:solidFill>
              </a:rPr>
              <a:t>To be tested in combination with Drives &amp; Listed in Drives manuals </a:t>
            </a:r>
          </a:p>
          <a:p>
            <a:pPr lvl="1" defTabSz="914400"/>
            <a:r>
              <a:rPr lang="en-US" sz="1200" kern="0" dirty="0">
                <a:solidFill>
                  <a:schemeClr val="tx1"/>
                </a:solidFill>
              </a:rPr>
              <a:t>140MT are Type E rated and will be tested with </a:t>
            </a:r>
            <a:r>
              <a:rPr lang="en-US" sz="1200" kern="0" dirty="0" err="1">
                <a:solidFill>
                  <a:schemeClr val="tx1"/>
                </a:solidFill>
              </a:rPr>
              <a:t>PowerFlex</a:t>
            </a:r>
            <a:r>
              <a:rPr lang="en-US" sz="1200" kern="0" dirty="0">
                <a:solidFill>
                  <a:schemeClr val="tx1"/>
                </a:solidFill>
              </a:rPr>
              <a:t>® 520 Drives</a:t>
            </a:r>
            <a:endParaRPr lang="en-US" sz="1100" kern="0" dirty="0">
              <a:solidFill>
                <a:schemeClr val="tx1"/>
              </a:solidFill>
            </a:endParaRPr>
          </a:p>
          <a:p>
            <a:pPr marL="1377917" lvl="2" indent="0" defTabSz="914400">
              <a:buFont typeface="Wingdings" charset="2"/>
              <a:buNone/>
            </a:pPr>
            <a:endParaRPr lang="en-US" kern="0" dirty="0">
              <a:solidFill>
                <a:schemeClr val="tx1"/>
              </a:solidFill>
            </a:endParaRPr>
          </a:p>
        </p:txBody>
      </p:sp>
      <p:pic>
        <p:nvPicPr>
          <p:cNvPr id="16" name="Picture 15">
            <a:extLst>
              <a:ext uri="{FF2B5EF4-FFF2-40B4-BE49-F238E27FC236}">
                <a16:creationId xmlns:a16="http://schemas.microsoft.com/office/drawing/2014/main" id="{7FE9EA57-309E-4299-9EC2-85ED0CC0A8A0}"/>
              </a:ext>
            </a:extLst>
          </p:cNvPr>
          <p:cNvPicPr>
            <a:picLocks noChangeAspect="1"/>
          </p:cNvPicPr>
          <p:nvPr/>
        </p:nvPicPr>
        <p:blipFill>
          <a:blip r:embed="rId4"/>
          <a:stretch>
            <a:fillRect/>
          </a:stretch>
        </p:blipFill>
        <p:spPr>
          <a:xfrm>
            <a:off x="621895" y="1751925"/>
            <a:ext cx="1583695" cy="1320382"/>
          </a:xfrm>
          <a:prstGeom prst="rect">
            <a:avLst/>
          </a:prstGeom>
        </p:spPr>
      </p:pic>
      <p:sp>
        <p:nvSpPr>
          <p:cNvPr id="17" name="Content Placeholder 6">
            <a:extLst>
              <a:ext uri="{FF2B5EF4-FFF2-40B4-BE49-F238E27FC236}">
                <a16:creationId xmlns:a16="http://schemas.microsoft.com/office/drawing/2014/main" id="{A6E7BCEB-186E-44B0-B09F-8CD3AA2D7D1F}"/>
              </a:ext>
            </a:extLst>
          </p:cNvPr>
          <p:cNvSpPr txBox="1">
            <a:spLocks/>
          </p:cNvSpPr>
          <p:nvPr/>
        </p:nvSpPr>
        <p:spPr>
          <a:xfrm>
            <a:off x="1732485" y="2000514"/>
            <a:ext cx="5536247" cy="1118366"/>
          </a:xfrm>
          <a:prstGeom prst="rect">
            <a:avLst/>
          </a:prstGeom>
        </p:spPr>
        <p:txBody>
          <a:bodyPr>
            <a:normAutofit/>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lvl="1" defTabSz="914400"/>
            <a:r>
              <a:rPr lang="en-US" sz="1200" kern="0" dirty="0">
                <a:solidFill>
                  <a:schemeClr val="tx1"/>
                </a:solidFill>
              </a:rPr>
              <a:t>Application at output of Drives for multi motor application</a:t>
            </a:r>
          </a:p>
          <a:p>
            <a:pPr lvl="1" defTabSz="914400"/>
            <a:r>
              <a:rPr lang="en-US" sz="1200" kern="0" dirty="0">
                <a:solidFill>
                  <a:schemeClr val="tx1"/>
                </a:solidFill>
              </a:rPr>
              <a:t>Need special design due to </a:t>
            </a:r>
            <a:r>
              <a:rPr lang="en-US" sz="1200" b="1" kern="0" dirty="0">
                <a:solidFill>
                  <a:schemeClr val="tx1"/>
                </a:solidFill>
              </a:rPr>
              <a:t>voltage wave reflections</a:t>
            </a:r>
          </a:p>
          <a:p>
            <a:pPr lvl="1" defTabSz="914400"/>
            <a:r>
              <a:rPr lang="en-US" sz="1200" kern="0" dirty="0">
                <a:solidFill>
                  <a:schemeClr val="tx1"/>
                </a:solidFill>
              </a:rPr>
              <a:t>140MT-D9V are design and tested for these applications</a:t>
            </a:r>
            <a:endParaRPr lang="en-US" sz="1100" kern="0" dirty="0">
              <a:solidFill>
                <a:schemeClr val="tx1"/>
              </a:solidFill>
            </a:endParaRPr>
          </a:p>
          <a:p>
            <a:pPr marL="1377917" lvl="2" indent="0" defTabSz="914400">
              <a:buFont typeface="Wingdings" charset="2"/>
              <a:buNone/>
            </a:pPr>
            <a:endParaRPr lang="en-US" kern="0" dirty="0">
              <a:solidFill>
                <a:schemeClr val="tx1"/>
              </a:solidFill>
            </a:endParaRPr>
          </a:p>
        </p:txBody>
      </p:sp>
      <p:sp>
        <p:nvSpPr>
          <p:cNvPr id="18" name="Rounded Rectangle 64">
            <a:extLst>
              <a:ext uri="{FF2B5EF4-FFF2-40B4-BE49-F238E27FC236}">
                <a16:creationId xmlns:a16="http://schemas.microsoft.com/office/drawing/2014/main" id="{40B8F16C-B597-4CE9-A991-EC4E03A44FBD}"/>
              </a:ext>
            </a:extLst>
          </p:cNvPr>
          <p:cNvSpPr/>
          <p:nvPr/>
        </p:nvSpPr>
        <p:spPr bwMode="auto">
          <a:xfrm>
            <a:off x="381744" y="1701208"/>
            <a:ext cx="6709010" cy="1371099"/>
          </a:xfrm>
          <a:prstGeom prst="roundRect">
            <a:avLst/>
          </a:prstGeom>
          <a:noFill/>
          <a:ln>
            <a:solidFill>
              <a:schemeClr val="tx2">
                <a:lumMod val="75000"/>
              </a:schemeClr>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914400" eaLnBrk="0" fontAlgn="base" hangingPunct="0">
              <a:spcBef>
                <a:spcPct val="0"/>
              </a:spcBef>
              <a:spcAft>
                <a:spcPct val="0"/>
              </a:spcAft>
            </a:pPr>
            <a:endParaRPr lang="en-US">
              <a:solidFill>
                <a:schemeClr val="tx1"/>
              </a:solidFill>
              <a:latin typeface="Arial" charset="0"/>
            </a:endParaRPr>
          </a:p>
        </p:txBody>
      </p:sp>
      <p:pic>
        <p:nvPicPr>
          <p:cNvPr id="19" name="Picture 18">
            <a:extLst>
              <a:ext uri="{FF2B5EF4-FFF2-40B4-BE49-F238E27FC236}">
                <a16:creationId xmlns:a16="http://schemas.microsoft.com/office/drawing/2014/main" id="{1208BD1E-67AA-4E50-AC0F-74491A39E1D0}"/>
              </a:ext>
            </a:extLst>
          </p:cNvPr>
          <p:cNvPicPr>
            <a:picLocks noChangeAspect="1"/>
          </p:cNvPicPr>
          <p:nvPr/>
        </p:nvPicPr>
        <p:blipFill>
          <a:blip r:embed="rId5"/>
          <a:stretch>
            <a:fillRect/>
          </a:stretch>
        </p:blipFill>
        <p:spPr>
          <a:xfrm>
            <a:off x="685516" y="3744984"/>
            <a:ext cx="428121" cy="623861"/>
          </a:xfrm>
          <a:prstGeom prst="rect">
            <a:avLst/>
          </a:prstGeom>
        </p:spPr>
      </p:pic>
      <p:sp>
        <p:nvSpPr>
          <p:cNvPr id="21" name="TextBox 20">
            <a:extLst>
              <a:ext uri="{FF2B5EF4-FFF2-40B4-BE49-F238E27FC236}">
                <a16:creationId xmlns:a16="http://schemas.microsoft.com/office/drawing/2014/main" id="{9006CEFF-829F-481A-8960-149420A3BFE6}"/>
              </a:ext>
            </a:extLst>
          </p:cNvPr>
          <p:cNvSpPr txBox="1"/>
          <p:nvPr/>
        </p:nvSpPr>
        <p:spPr>
          <a:xfrm>
            <a:off x="8193381" y="3113191"/>
            <a:ext cx="3005842" cy="369332"/>
          </a:xfrm>
          <a:prstGeom prst="rect">
            <a:avLst/>
          </a:prstGeom>
        </p:spPr>
        <p:txBody>
          <a:bodyPr wrap="square" rtlCol="0" anchor="t">
            <a:spAutoFit/>
          </a:bodyPr>
          <a:lstStyle/>
          <a:p>
            <a:pPr algn="l" defTabSz="914400">
              <a:buClr>
                <a:schemeClr val="bg2"/>
              </a:buClr>
              <a:tabLst/>
            </a:pPr>
            <a:r>
              <a:rPr lang="en-US" sz="1800" kern="0" dirty="0">
                <a:solidFill>
                  <a:schemeClr val="bg2"/>
                </a:solidFill>
              </a:rPr>
              <a:t>AFC- To be communicated</a:t>
            </a:r>
            <a:endParaRPr lang="de-CH" sz="1800" kern="0" dirty="0">
              <a:solidFill>
                <a:schemeClr val="bg2"/>
              </a:solidFill>
            </a:endParaRPr>
          </a:p>
        </p:txBody>
      </p:sp>
    </p:spTree>
    <p:extLst>
      <p:ext uri="{BB962C8B-B14F-4D97-AF65-F5344CB8AC3E}">
        <p14:creationId xmlns:p14="http://schemas.microsoft.com/office/powerpoint/2010/main" val="309805744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B02F-192A-4593-A001-844E327678E3}"/>
              </a:ext>
            </a:extLst>
          </p:cNvPr>
          <p:cNvSpPr>
            <a:spLocks noGrp="1"/>
          </p:cNvSpPr>
          <p:nvPr>
            <p:ph type="title"/>
          </p:nvPr>
        </p:nvSpPr>
        <p:spPr/>
        <p:txBody>
          <a:bodyPr/>
          <a:lstStyle/>
          <a:p>
            <a:r>
              <a:rPr lang="en-US" dirty="0"/>
              <a:t>140MT Group motor &amp; Tap conductor ratings</a:t>
            </a:r>
            <a:endParaRPr lang="de-CH" dirty="0"/>
          </a:p>
        </p:txBody>
      </p:sp>
      <p:sp>
        <p:nvSpPr>
          <p:cNvPr id="3" name="Text Placeholder 2">
            <a:extLst>
              <a:ext uri="{FF2B5EF4-FFF2-40B4-BE49-F238E27FC236}">
                <a16:creationId xmlns:a16="http://schemas.microsoft.com/office/drawing/2014/main" id="{D7D5C607-49D9-4EEF-A758-0468A69B3AC6}"/>
              </a:ext>
            </a:extLst>
          </p:cNvPr>
          <p:cNvSpPr>
            <a:spLocks noGrp="1"/>
          </p:cNvSpPr>
          <p:nvPr>
            <p:ph type="body" sz="quarter" idx="10"/>
          </p:nvPr>
        </p:nvSpPr>
        <p:spPr/>
        <p:txBody>
          <a:bodyPr/>
          <a:lstStyle/>
          <a:p>
            <a:r>
              <a:rPr lang="en-US" dirty="0">
                <a:solidFill>
                  <a:srgbClr val="C00000"/>
                </a:solidFill>
              </a:rPr>
              <a:t>UL SCCR for Group motor</a:t>
            </a:r>
            <a:endParaRPr lang="de-CH" dirty="0">
              <a:solidFill>
                <a:srgbClr val="C00000"/>
              </a:solidFill>
            </a:endParaRPr>
          </a:p>
        </p:txBody>
      </p:sp>
      <p:sp>
        <p:nvSpPr>
          <p:cNvPr id="5" name="Rectangle 88">
            <a:extLst>
              <a:ext uri="{FF2B5EF4-FFF2-40B4-BE49-F238E27FC236}">
                <a16:creationId xmlns:a16="http://schemas.microsoft.com/office/drawing/2014/main" id="{8390316D-7A62-4A92-B61C-2E63634C98BA}"/>
              </a:ext>
            </a:extLst>
          </p:cNvPr>
          <p:cNvSpPr txBox="1">
            <a:spLocks noGrp="1" noChangeArrowheads="1"/>
          </p:cNvSpPr>
          <p:nvPr>
            <p:ph type="body" sz="quarter" idx="16"/>
          </p:nvPr>
        </p:nvSpPr>
        <p:spPr>
          <a:xfrm>
            <a:off x="322278" y="1518073"/>
            <a:ext cx="5836965" cy="6100131"/>
          </a:xfrm>
          <a:prstGeom prst="rect">
            <a:avLst/>
          </a:prstGeom>
          <a:noFill/>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914400">
              <a:lnSpc>
                <a:spcPct val="90000"/>
              </a:lnSpc>
              <a:buNone/>
            </a:pPr>
            <a:r>
              <a:rPr lang="en-US" sz="1600" b="1" kern="0" dirty="0">
                <a:solidFill>
                  <a:schemeClr val="tx1">
                    <a:lumMod val="75000"/>
                    <a:lumOff val="25000"/>
                  </a:schemeClr>
                </a:solidFill>
              </a:rPr>
              <a:t>140MT UL Listed for Group motor installation</a:t>
            </a:r>
          </a:p>
          <a:p>
            <a:r>
              <a:rPr lang="en-US" sz="1400" dirty="0">
                <a:solidFill>
                  <a:schemeClr val="tx1">
                    <a:lumMod val="75000"/>
                    <a:lumOff val="25000"/>
                  </a:schemeClr>
                </a:solidFill>
                <a:latin typeface="+mn-lt"/>
              </a:rPr>
              <a:t>A Group motor installations removes the requirement to provide a circuit breaker of fuse for each motor circuit which helps to reduce cost and save space. </a:t>
            </a:r>
          </a:p>
          <a:p>
            <a:r>
              <a:rPr lang="en-US" sz="1400" dirty="0">
                <a:solidFill>
                  <a:schemeClr val="tx1">
                    <a:lumMod val="75000"/>
                    <a:lumOff val="25000"/>
                  </a:schemeClr>
                </a:solidFill>
                <a:latin typeface="+mn-lt"/>
              </a:rPr>
              <a:t>Tap conductor protection ratings allows reduction in conductor sizing</a:t>
            </a:r>
          </a:p>
          <a:p>
            <a:r>
              <a:rPr lang="en-US" sz="1400" b="0" dirty="0">
                <a:solidFill>
                  <a:schemeClr val="tx1">
                    <a:lumMod val="75000"/>
                    <a:lumOff val="25000"/>
                  </a:schemeClr>
                </a:solidFill>
                <a:latin typeface="+mn-lt"/>
              </a:rPr>
              <a:t>The contactor provides for remote control </a:t>
            </a:r>
          </a:p>
          <a:p>
            <a:r>
              <a:rPr lang="en-US" sz="1400" dirty="0">
                <a:solidFill>
                  <a:schemeClr val="tx1">
                    <a:lumMod val="75000"/>
                    <a:lumOff val="25000"/>
                  </a:schemeClr>
                </a:solidFill>
                <a:latin typeface="+mn-lt"/>
              </a:rPr>
              <a:t>Lockable handles (accessory)  provide a disconnecting means for individual motor circuits.  </a:t>
            </a:r>
            <a:r>
              <a:rPr lang="en-US" sz="1400" b="0" dirty="0">
                <a:solidFill>
                  <a:schemeClr val="tx1">
                    <a:lumMod val="75000"/>
                    <a:lumOff val="25000"/>
                  </a:schemeClr>
                </a:solidFill>
                <a:latin typeface="+mn-lt"/>
              </a:rPr>
              <a:t> </a:t>
            </a:r>
          </a:p>
          <a:p>
            <a:r>
              <a:rPr lang="en-US" sz="1400" dirty="0">
                <a:solidFill>
                  <a:schemeClr val="tx1">
                    <a:lumMod val="75000"/>
                    <a:lumOff val="25000"/>
                  </a:schemeClr>
                </a:solidFill>
                <a:latin typeface="+mn-lt"/>
              </a:rPr>
              <a:t>Adding compact busbar and feeder terminal accessories … </a:t>
            </a:r>
          </a:p>
          <a:p>
            <a:pPr lvl="1"/>
            <a:r>
              <a:rPr lang="en-US" sz="1100" dirty="0">
                <a:solidFill>
                  <a:schemeClr val="tx1">
                    <a:lumMod val="75000"/>
                    <a:lumOff val="25000"/>
                  </a:schemeClr>
                </a:solidFill>
                <a:latin typeface="+mn-lt"/>
              </a:rPr>
              <a:t>Provides efficient power distribution to each motor circuit. </a:t>
            </a:r>
          </a:p>
          <a:p>
            <a:pPr lvl="1"/>
            <a:r>
              <a:rPr lang="en-US" sz="1100" dirty="0">
                <a:solidFill>
                  <a:schemeClr val="tx1">
                    <a:lumMod val="75000"/>
                    <a:lumOff val="25000"/>
                  </a:schemeClr>
                </a:solidFill>
                <a:latin typeface="+mn-lt"/>
              </a:rPr>
              <a:t>Eliminates time and cost of additional wiring </a:t>
            </a:r>
          </a:p>
          <a:p>
            <a:r>
              <a:rPr lang="en-US" sz="1400" dirty="0">
                <a:solidFill>
                  <a:schemeClr val="tx1">
                    <a:lumMod val="75000"/>
                    <a:lumOff val="25000"/>
                  </a:schemeClr>
                </a:solidFill>
                <a:latin typeface="+mn-lt"/>
              </a:rPr>
              <a:t>This type of installation allows for non motor loads to be connected to same BCPD as well.</a:t>
            </a:r>
          </a:p>
          <a:p>
            <a:r>
              <a:rPr lang="en-US" sz="1400" kern="0" dirty="0">
                <a:solidFill>
                  <a:schemeClr val="tx1">
                    <a:lumMod val="75000"/>
                    <a:lumOff val="25000"/>
                  </a:schemeClr>
                </a:solidFill>
              </a:rPr>
              <a:t>140MT UL Listed for Group motor installation with 100-C, 100-E and 100-K contactors also</a:t>
            </a:r>
          </a:p>
          <a:p>
            <a:endParaRPr lang="en-US" sz="1400" dirty="0">
              <a:solidFill>
                <a:schemeClr val="tx1">
                  <a:lumMod val="75000"/>
                  <a:lumOff val="25000"/>
                </a:schemeClr>
              </a:solidFill>
              <a:latin typeface="+mn-lt"/>
            </a:endParaRPr>
          </a:p>
          <a:p>
            <a:pPr lvl="1">
              <a:lnSpc>
                <a:spcPct val="90000"/>
              </a:lnSpc>
            </a:pPr>
            <a:endParaRPr lang="en-US" sz="1600" dirty="0">
              <a:solidFill>
                <a:schemeClr val="tx1">
                  <a:lumMod val="75000"/>
                  <a:lumOff val="25000"/>
                </a:schemeClr>
              </a:solidFill>
              <a:latin typeface="Arial Narrow" panose="020B0606020202030204" pitchFamily="34" charset="0"/>
            </a:endParaRPr>
          </a:p>
          <a:p>
            <a:pPr lvl="1" defTabSz="914400">
              <a:lnSpc>
                <a:spcPct val="90000"/>
              </a:lnSpc>
            </a:pPr>
            <a:endParaRPr lang="en-US" kern="0" dirty="0">
              <a:solidFill>
                <a:schemeClr val="tx1">
                  <a:lumMod val="75000"/>
                  <a:lumOff val="25000"/>
                </a:schemeClr>
              </a:solidFill>
            </a:endParaRPr>
          </a:p>
          <a:p>
            <a:pPr lvl="1" defTabSz="914400">
              <a:lnSpc>
                <a:spcPct val="90000"/>
              </a:lnSpc>
            </a:pPr>
            <a:endParaRPr lang="en-US" kern="0" dirty="0">
              <a:solidFill>
                <a:schemeClr val="tx1">
                  <a:lumMod val="75000"/>
                  <a:lumOff val="25000"/>
                </a:schemeClr>
              </a:solidFill>
            </a:endParaRPr>
          </a:p>
          <a:p>
            <a:pPr lvl="1" defTabSz="914400">
              <a:lnSpc>
                <a:spcPct val="90000"/>
              </a:lnSpc>
            </a:pPr>
            <a:endParaRPr lang="en-US" kern="0" dirty="0">
              <a:solidFill>
                <a:schemeClr val="tx1">
                  <a:lumMod val="75000"/>
                  <a:lumOff val="25000"/>
                </a:schemeClr>
              </a:solidFill>
            </a:endParaRPr>
          </a:p>
          <a:p>
            <a:pPr lvl="1" defTabSz="914400">
              <a:lnSpc>
                <a:spcPct val="90000"/>
              </a:lnSpc>
            </a:pPr>
            <a:endParaRPr lang="en-US" kern="0" dirty="0">
              <a:solidFill>
                <a:schemeClr val="tx1">
                  <a:lumMod val="75000"/>
                  <a:lumOff val="25000"/>
                </a:schemeClr>
              </a:solidFill>
            </a:endParaRPr>
          </a:p>
        </p:txBody>
      </p:sp>
      <p:pic>
        <p:nvPicPr>
          <p:cNvPr id="6" name="Picture 3">
            <a:extLst>
              <a:ext uri="{FF2B5EF4-FFF2-40B4-BE49-F238E27FC236}">
                <a16:creationId xmlns:a16="http://schemas.microsoft.com/office/drawing/2014/main" id="{CEF5B619-E582-4136-99F5-962C62ADA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220811" y="1392238"/>
            <a:ext cx="5836965" cy="47017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1240B29-F687-4F45-9708-019B960494DF}">
              <a14:hiddenLine xmlns:a14="http://schemas.microsoft.com/office/drawing/2010/main" w="2857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297189390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B02F-192A-4593-A001-844E327678E3}"/>
              </a:ext>
            </a:extLst>
          </p:cNvPr>
          <p:cNvSpPr>
            <a:spLocks noGrp="1"/>
          </p:cNvSpPr>
          <p:nvPr>
            <p:ph type="title"/>
          </p:nvPr>
        </p:nvSpPr>
        <p:spPr/>
        <p:txBody>
          <a:bodyPr/>
          <a:lstStyle/>
          <a:p>
            <a:r>
              <a:rPr lang="en-US" dirty="0"/>
              <a:t>140MT Type E ratings</a:t>
            </a:r>
            <a:endParaRPr lang="de-CH" dirty="0"/>
          </a:p>
        </p:txBody>
      </p:sp>
      <p:sp>
        <p:nvSpPr>
          <p:cNvPr id="3" name="Text Placeholder 2">
            <a:extLst>
              <a:ext uri="{FF2B5EF4-FFF2-40B4-BE49-F238E27FC236}">
                <a16:creationId xmlns:a16="http://schemas.microsoft.com/office/drawing/2014/main" id="{D7D5C607-49D9-4EEF-A758-0468A69B3AC6}"/>
              </a:ext>
            </a:extLst>
          </p:cNvPr>
          <p:cNvSpPr>
            <a:spLocks noGrp="1"/>
          </p:cNvSpPr>
          <p:nvPr>
            <p:ph type="body" sz="quarter" idx="10"/>
          </p:nvPr>
        </p:nvSpPr>
        <p:spPr/>
        <p:txBody>
          <a:bodyPr/>
          <a:lstStyle/>
          <a:p>
            <a:r>
              <a:rPr lang="en-US" dirty="0">
                <a:solidFill>
                  <a:srgbClr val="C00000"/>
                </a:solidFill>
              </a:rPr>
              <a:t>Self-protected Combination motor controller Type E &amp; Type F ratings with contactors</a:t>
            </a:r>
            <a:endParaRPr lang="de-CH" dirty="0">
              <a:solidFill>
                <a:srgbClr val="C00000"/>
              </a:solidFill>
            </a:endParaRPr>
          </a:p>
        </p:txBody>
      </p:sp>
      <p:sp>
        <p:nvSpPr>
          <p:cNvPr id="5" name="Rectangle 88">
            <a:extLst>
              <a:ext uri="{FF2B5EF4-FFF2-40B4-BE49-F238E27FC236}">
                <a16:creationId xmlns:a16="http://schemas.microsoft.com/office/drawing/2014/main" id="{8390316D-7A62-4A92-B61C-2E63634C98BA}"/>
              </a:ext>
            </a:extLst>
          </p:cNvPr>
          <p:cNvSpPr txBox="1">
            <a:spLocks noGrp="1" noChangeArrowheads="1"/>
          </p:cNvSpPr>
          <p:nvPr>
            <p:ph type="body" sz="quarter" idx="16"/>
          </p:nvPr>
        </p:nvSpPr>
        <p:spPr>
          <a:xfrm>
            <a:off x="322278" y="1518073"/>
            <a:ext cx="6598639" cy="5244513"/>
          </a:xfrm>
          <a:prstGeom prst="rect">
            <a:avLst/>
          </a:prstGeom>
          <a:noFill/>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914400">
              <a:lnSpc>
                <a:spcPct val="90000"/>
              </a:lnSpc>
              <a:buNone/>
            </a:pPr>
            <a:r>
              <a:rPr lang="en-US" sz="1600" b="1" kern="0" dirty="0">
                <a:solidFill>
                  <a:schemeClr val="tx1">
                    <a:lumMod val="75000"/>
                    <a:lumOff val="25000"/>
                  </a:schemeClr>
                </a:solidFill>
              </a:rPr>
              <a:t>140MT UL Listed </a:t>
            </a:r>
            <a:r>
              <a:rPr lang="en-US" sz="1600" b="1" dirty="0">
                <a:solidFill>
                  <a:schemeClr val="tx1">
                    <a:lumMod val="75000"/>
                    <a:lumOff val="25000"/>
                  </a:schemeClr>
                </a:solidFill>
                <a:latin typeface="+mn-lt"/>
              </a:rPr>
              <a:t>Manual, Self-Protected Combination Motor Controllers</a:t>
            </a:r>
          </a:p>
          <a:p>
            <a:pPr marL="0" indent="0" defTabSz="914400">
              <a:lnSpc>
                <a:spcPct val="90000"/>
              </a:lnSpc>
              <a:buNone/>
            </a:pPr>
            <a:endParaRPr lang="en-US" sz="1600" kern="0" dirty="0">
              <a:solidFill>
                <a:schemeClr val="tx1">
                  <a:lumMod val="75000"/>
                  <a:lumOff val="25000"/>
                </a:schemeClr>
              </a:solidFill>
            </a:endParaRPr>
          </a:p>
          <a:p>
            <a:r>
              <a:rPr lang="en-US" sz="1400" dirty="0">
                <a:solidFill>
                  <a:schemeClr val="tx1">
                    <a:lumMod val="75000"/>
                    <a:lumOff val="25000"/>
                  </a:schemeClr>
                </a:solidFill>
                <a:latin typeface="+mn-lt"/>
              </a:rPr>
              <a:t>140MT (Type E Listed) provides all the necessary NEC/CEC requirements for the protection and control of individual Motor Branch Circuits without additional protective devices. </a:t>
            </a:r>
          </a:p>
          <a:p>
            <a:r>
              <a:rPr lang="en-US" sz="1400" dirty="0">
                <a:solidFill>
                  <a:schemeClr val="tx1">
                    <a:lumMod val="75000"/>
                    <a:lumOff val="25000"/>
                  </a:schemeClr>
                </a:solidFill>
                <a:latin typeface="+mn-lt"/>
              </a:rPr>
              <a:t>Can be directly connected to feeder circuit</a:t>
            </a:r>
          </a:p>
          <a:p>
            <a:r>
              <a:rPr lang="en-US" sz="1400" dirty="0">
                <a:solidFill>
                  <a:schemeClr val="tx1">
                    <a:lumMod val="75000"/>
                    <a:lumOff val="25000"/>
                  </a:schemeClr>
                </a:solidFill>
                <a:latin typeface="+mn-lt"/>
              </a:rPr>
              <a:t>Type F combination motor controller consists of a Type E manual self protected combination motor controller and a magnetic or solid-state motor controller (such as a Bulletin 100-C, 100-E contactor or an SMC™).</a:t>
            </a:r>
          </a:p>
          <a:p>
            <a:r>
              <a:rPr lang="en-US" sz="1400" kern="0" dirty="0">
                <a:solidFill>
                  <a:schemeClr val="tx1">
                    <a:lumMod val="75000"/>
                    <a:lumOff val="25000"/>
                  </a:schemeClr>
                </a:solidFill>
              </a:rPr>
              <a:t>140MT UL Listed </a:t>
            </a:r>
            <a:r>
              <a:rPr lang="en-US" sz="1400" dirty="0">
                <a:solidFill>
                  <a:schemeClr val="tx1">
                    <a:lumMod val="75000"/>
                    <a:lumOff val="25000"/>
                  </a:schemeClr>
                </a:solidFill>
              </a:rPr>
              <a:t>as Type F combination motor controller </a:t>
            </a:r>
            <a:r>
              <a:rPr lang="en-US" sz="1400" kern="0" dirty="0">
                <a:solidFill>
                  <a:schemeClr val="tx1">
                    <a:lumMod val="75000"/>
                    <a:lumOff val="25000"/>
                  </a:schemeClr>
                </a:solidFill>
              </a:rPr>
              <a:t>with 100-C, 100-E and 100-K contactors </a:t>
            </a:r>
          </a:p>
          <a:p>
            <a:pPr marL="0" indent="0">
              <a:buNone/>
            </a:pPr>
            <a:endParaRPr lang="en-US" sz="1400" kern="0" dirty="0">
              <a:solidFill>
                <a:schemeClr val="tx1">
                  <a:lumMod val="75000"/>
                  <a:lumOff val="25000"/>
                </a:schemeClr>
              </a:solidFill>
            </a:endParaRPr>
          </a:p>
          <a:p>
            <a:endParaRPr lang="en-US" sz="1400" dirty="0">
              <a:solidFill>
                <a:schemeClr val="tx1">
                  <a:lumMod val="75000"/>
                  <a:lumOff val="25000"/>
                </a:schemeClr>
              </a:solidFill>
              <a:latin typeface="+mn-lt"/>
            </a:endParaRPr>
          </a:p>
          <a:p>
            <a:pPr lvl="1">
              <a:lnSpc>
                <a:spcPct val="90000"/>
              </a:lnSpc>
            </a:pPr>
            <a:endParaRPr lang="en-US" dirty="0">
              <a:solidFill>
                <a:schemeClr val="tx1">
                  <a:lumMod val="75000"/>
                  <a:lumOff val="25000"/>
                </a:schemeClr>
              </a:solidFill>
              <a:latin typeface="Arial Narrow" panose="020B0606020202030204" pitchFamily="34" charset="0"/>
            </a:endParaRPr>
          </a:p>
          <a:p>
            <a:pPr lvl="1" defTabSz="914400">
              <a:lnSpc>
                <a:spcPct val="90000"/>
              </a:lnSpc>
            </a:pPr>
            <a:endParaRPr lang="en-US" kern="0" dirty="0">
              <a:solidFill>
                <a:schemeClr val="tx1">
                  <a:lumMod val="75000"/>
                  <a:lumOff val="25000"/>
                </a:schemeClr>
              </a:solidFill>
            </a:endParaRPr>
          </a:p>
          <a:p>
            <a:pPr lvl="1" defTabSz="914400">
              <a:lnSpc>
                <a:spcPct val="90000"/>
              </a:lnSpc>
            </a:pPr>
            <a:endParaRPr lang="en-US" kern="0" dirty="0">
              <a:solidFill>
                <a:schemeClr val="tx1">
                  <a:lumMod val="75000"/>
                  <a:lumOff val="25000"/>
                </a:schemeClr>
              </a:solidFill>
            </a:endParaRPr>
          </a:p>
          <a:p>
            <a:pPr lvl="1" defTabSz="914400">
              <a:lnSpc>
                <a:spcPct val="90000"/>
              </a:lnSpc>
            </a:pPr>
            <a:endParaRPr lang="en-US" kern="0" dirty="0">
              <a:solidFill>
                <a:schemeClr val="tx1">
                  <a:lumMod val="75000"/>
                  <a:lumOff val="25000"/>
                </a:schemeClr>
              </a:solidFill>
            </a:endParaRPr>
          </a:p>
          <a:p>
            <a:pPr lvl="1" defTabSz="914400">
              <a:lnSpc>
                <a:spcPct val="90000"/>
              </a:lnSpc>
            </a:pPr>
            <a:endParaRPr lang="en-US" kern="0" dirty="0">
              <a:solidFill>
                <a:schemeClr val="tx1">
                  <a:lumMod val="75000"/>
                  <a:lumOff val="25000"/>
                </a:schemeClr>
              </a:solidFill>
            </a:endParaRPr>
          </a:p>
        </p:txBody>
      </p:sp>
      <p:pic>
        <p:nvPicPr>
          <p:cNvPr id="13" name="Picture 12">
            <a:extLst>
              <a:ext uri="{FF2B5EF4-FFF2-40B4-BE49-F238E27FC236}">
                <a16:creationId xmlns:a16="http://schemas.microsoft.com/office/drawing/2014/main" id="{C824D251-540A-47D7-86D5-EA5E73B11EC5}"/>
              </a:ext>
            </a:extLst>
          </p:cNvPr>
          <p:cNvPicPr>
            <a:picLocks noChangeAspect="1"/>
          </p:cNvPicPr>
          <p:nvPr/>
        </p:nvPicPr>
        <p:blipFill>
          <a:blip r:embed="rId2"/>
          <a:stretch>
            <a:fillRect/>
          </a:stretch>
        </p:blipFill>
        <p:spPr>
          <a:xfrm>
            <a:off x="7287811" y="1386502"/>
            <a:ext cx="4590828" cy="46843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7557577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B02F-192A-4593-A001-844E327678E3}"/>
              </a:ext>
            </a:extLst>
          </p:cNvPr>
          <p:cNvSpPr>
            <a:spLocks noGrp="1"/>
          </p:cNvSpPr>
          <p:nvPr>
            <p:ph type="title"/>
          </p:nvPr>
        </p:nvSpPr>
        <p:spPr/>
        <p:txBody>
          <a:bodyPr/>
          <a:lstStyle/>
          <a:p>
            <a:r>
              <a:rPr lang="en-US" dirty="0"/>
              <a:t>140MT Type 2 ratings</a:t>
            </a:r>
            <a:endParaRPr lang="de-CH" dirty="0"/>
          </a:p>
        </p:txBody>
      </p:sp>
      <p:sp>
        <p:nvSpPr>
          <p:cNvPr id="3" name="Text Placeholder 2">
            <a:extLst>
              <a:ext uri="{FF2B5EF4-FFF2-40B4-BE49-F238E27FC236}">
                <a16:creationId xmlns:a16="http://schemas.microsoft.com/office/drawing/2014/main" id="{D7D5C607-49D9-4EEF-A758-0468A69B3AC6}"/>
              </a:ext>
            </a:extLst>
          </p:cNvPr>
          <p:cNvSpPr>
            <a:spLocks noGrp="1"/>
          </p:cNvSpPr>
          <p:nvPr>
            <p:ph type="body" sz="quarter" idx="10"/>
          </p:nvPr>
        </p:nvSpPr>
        <p:spPr/>
        <p:txBody>
          <a:bodyPr/>
          <a:lstStyle/>
          <a:p>
            <a:r>
              <a:rPr lang="en-US" sz="1800" dirty="0">
                <a:solidFill>
                  <a:srgbClr val="C00000"/>
                </a:solidFill>
              </a:rPr>
              <a:t>Type 2 Short Circuit Coordination with 100-C, 100-E</a:t>
            </a:r>
          </a:p>
        </p:txBody>
      </p:sp>
      <p:sp>
        <p:nvSpPr>
          <p:cNvPr id="5" name="Rectangle 88">
            <a:extLst>
              <a:ext uri="{FF2B5EF4-FFF2-40B4-BE49-F238E27FC236}">
                <a16:creationId xmlns:a16="http://schemas.microsoft.com/office/drawing/2014/main" id="{8390316D-7A62-4A92-B61C-2E63634C98BA}"/>
              </a:ext>
            </a:extLst>
          </p:cNvPr>
          <p:cNvSpPr txBox="1">
            <a:spLocks noGrp="1" noChangeArrowheads="1"/>
          </p:cNvSpPr>
          <p:nvPr>
            <p:ph type="body" sz="quarter" idx="16"/>
          </p:nvPr>
        </p:nvSpPr>
        <p:spPr>
          <a:xfrm>
            <a:off x="322278" y="1518073"/>
            <a:ext cx="6598639" cy="5365571"/>
          </a:xfrm>
          <a:prstGeom prst="rect">
            <a:avLst/>
          </a:prstGeom>
          <a:noFill/>
        </p:spPr>
        <p:txBody>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r>
              <a:rPr lang="en-US" sz="1600" b="1" dirty="0">
                <a:solidFill>
                  <a:schemeClr val="tx1">
                    <a:lumMod val="75000"/>
                    <a:lumOff val="25000"/>
                  </a:schemeClr>
                </a:solidFill>
              </a:rPr>
              <a:t>Type 2 Short Circuit Coordination</a:t>
            </a:r>
            <a:r>
              <a:rPr lang="en-US" sz="1600" b="1" i="1" dirty="0">
                <a:solidFill>
                  <a:schemeClr val="tx1">
                    <a:lumMod val="75000"/>
                    <a:lumOff val="25000"/>
                  </a:schemeClr>
                </a:solidFill>
              </a:rPr>
              <a:t>:</a:t>
            </a:r>
          </a:p>
          <a:p>
            <a:r>
              <a:rPr lang="en-US" sz="1600" dirty="0">
                <a:solidFill>
                  <a:schemeClr val="tx1">
                    <a:lumMod val="75000"/>
                    <a:lumOff val="25000"/>
                  </a:schemeClr>
                </a:solidFill>
              </a:rPr>
              <a:t>The contactor or starter must not endanger persons or plant in the event of a short circuit.</a:t>
            </a:r>
          </a:p>
          <a:p>
            <a:r>
              <a:rPr lang="en-US" sz="1600" dirty="0">
                <a:solidFill>
                  <a:schemeClr val="tx1">
                    <a:lumMod val="75000"/>
                    <a:lumOff val="25000"/>
                  </a:schemeClr>
                </a:solidFill>
              </a:rPr>
              <a:t>No damage to the motor protection device or other parts may occur with the exception of welding of the contactor or starter contacts if these can be easily separated without appreciable deformation (such as with a screwdriver).</a:t>
            </a:r>
          </a:p>
          <a:p>
            <a:r>
              <a:rPr lang="en-US" sz="1600" dirty="0">
                <a:solidFill>
                  <a:schemeClr val="tx1">
                    <a:lumMod val="75000"/>
                    <a:lumOff val="25000"/>
                  </a:schemeClr>
                </a:solidFill>
              </a:rPr>
              <a:t>In the event of short circuit, fast-opening, current-limiting Bulletin 140M Motor Protection Circuit Breakers make it possible to build economical, fully short-circuit coordinated starter combinations with Type 2 coordination.</a:t>
            </a:r>
          </a:p>
          <a:p>
            <a:pPr marL="0" indent="0">
              <a:buNone/>
            </a:pPr>
            <a:endParaRPr lang="en-US" sz="1400" kern="0" dirty="0">
              <a:solidFill>
                <a:schemeClr val="tx1">
                  <a:lumMod val="75000"/>
                  <a:lumOff val="25000"/>
                </a:schemeClr>
              </a:solidFill>
            </a:endParaRPr>
          </a:p>
          <a:p>
            <a:endParaRPr lang="en-US" sz="1400" dirty="0">
              <a:solidFill>
                <a:schemeClr val="tx1">
                  <a:lumMod val="75000"/>
                  <a:lumOff val="25000"/>
                </a:schemeClr>
              </a:solidFill>
              <a:latin typeface="+mn-lt"/>
            </a:endParaRPr>
          </a:p>
          <a:p>
            <a:pPr lvl="1">
              <a:lnSpc>
                <a:spcPct val="90000"/>
              </a:lnSpc>
            </a:pPr>
            <a:endParaRPr lang="en-US" dirty="0">
              <a:solidFill>
                <a:schemeClr val="tx1">
                  <a:lumMod val="75000"/>
                  <a:lumOff val="25000"/>
                </a:schemeClr>
              </a:solidFill>
              <a:latin typeface="Arial Narrow" panose="020B0606020202030204" pitchFamily="34" charset="0"/>
            </a:endParaRPr>
          </a:p>
          <a:p>
            <a:pPr lvl="1" defTabSz="914400">
              <a:lnSpc>
                <a:spcPct val="90000"/>
              </a:lnSpc>
            </a:pPr>
            <a:endParaRPr lang="en-US" kern="0" dirty="0">
              <a:solidFill>
                <a:schemeClr val="tx1">
                  <a:lumMod val="75000"/>
                  <a:lumOff val="25000"/>
                </a:schemeClr>
              </a:solidFill>
            </a:endParaRPr>
          </a:p>
          <a:p>
            <a:pPr lvl="1" defTabSz="914400">
              <a:lnSpc>
                <a:spcPct val="90000"/>
              </a:lnSpc>
            </a:pPr>
            <a:endParaRPr lang="en-US" kern="0" dirty="0">
              <a:solidFill>
                <a:schemeClr val="tx1">
                  <a:lumMod val="75000"/>
                  <a:lumOff val="25000"/>
                </a:schemeClr>
              </a:solidFill>
            </a:endParaRPr>
          </a:p>
          <a:p>
            <a:pPr lvl="1" defTabSz="914400">
              <a:lnSpc>
                <a:spcPct val="90000"/>
              </a:lnSpc>
            </a:pPr>
            <a:endParaRPr lang="en-US" kern="0" dirty="0">
              <a:solidFill>
                <a:schemeClr val="tx1">
                  <a:lumMod val="75000"/>
                  <a:lumOff val="25000"/>
                </a:schemeClr>
              </a:solidFill>
            </a:endParaRPr>
          </a:p>
          <a:p>
            <a:pPr lvl="1" defTabSz="914400">
              <a:lnSpc>
                <a:spcPct val="90000"/>
              </a:lnSpc>
            </a:pPr>
            <a:endParaRPr lang="en-US" kern="0" dirty="0">
              <a:solidFill>
                <a:schemeClr val="tx1">
                  <a:lumMod val="75000"/>
                  <a:lumOff val="25000"/>
                </a:schemeClr>
              </a:solidFill>
            </a:endParaRPr>
          </a:p>
        </p:txBody>
      </p:sp>
      <p:grpSp>
        <p:nvGrpSpPr>
          <p:cNvPr id="9" name="Group 8">
            <a:extLst>
              <a:ext uri="{FF2B5EF4-FFF2-40B4-BE49-F238E27FC236}">
                <a16:creationId xmlns:a16="http://schemas.microsoft.com/office/drawing/2014/main" id="{02F97B1C-FBB8-4339-A236-1CA500026FA7}"/>
              </a:ext>
            </a:extLst>
          </p:cNvPr>
          <p:cNvGrpSpPr/>
          <p:nvPr/>
        </p:nvGrpSpPr>
        <p:grpSpPr>
          <a:xfrm>
            <a:off x="8786658" y="1253367"/>
            <a:ext cx="1676200" cy="4041652"/>
            <a:chOff x="9004772" y="1220444"/>
            <a:chExt cx="1676200" cy="4041652"/>
          </a:xfrm>
        </p:grpSpPr>
        <p:pic>
          <p:nvPicPr>
            <p:cNvPr id="8" name="Picture 7">
              <a:extLst>
                <a:ext uri="{FF2B5EF4-FFF2-40B4-BE49-F238E27FC236}">
                  <a16:creationId xmlns:a16="http://schemas.microsoft.com/office/drawing/2014/main" id="{276E0214-9989-4876-AE35-1BAF9B2A5ED3}"/>
                </a:ext>
              </a:extLst>
            </p:cNvPr>
            <p:cNvPicPr>
              <a:picLocks noChangeAspect="1"/>
            </p:cNvPicPr>
            <p:nvPr/>
          </p:nvPicPr>
          <p:blipFill>
            <a:blip r:embed="rId2"/>
            <a:stretch>
              <a:fillRect/>
            </a:stretch>
          </p:blipFill>
          <p:spPr>
            <a:xfrm>
              <a:off x="9042588" y="3153788"/>
              <a:ext cx="1638384" cy="2108308"/>
            </a:xfrm>
            <a:prstGeom prst="rect">
              <a:avLst/>
            </a:prstGeom>
            <a:ln>
              <a:noFill/>
            </a:ln>
            <a:effectLst>
              <a:softEdge rad="112500"/>
            </a:effectLst>
          </p:spPr>
        </p:pic>
        <p:pic>
          <p:nvPicPr>
            <p:cNvPr id="7" name="Picture 6">
              <a:extLst>
                <a:ext uri="{FF2B5EF4-FFF2-40B4-BE49-F238E27FC236}">
                  <a16:creationId xmlns:a16="http://schemas.microsoft.com/office/drawing/2014/main" id="{F03ACA8B-00DB-42E3-B957-70F64741750B}"/>
                </a:ext>
              </a:extLst>
            </p:cNvPr>
            <p:cNvPicPr>
              <a:picLocks noChangeAspect="1"/>
            </p:cNvPicPr>
            <p:nvPr/>
          </p:nvPicPr>
          <p:blipFill>
            <a:blip r:embed="rId3"/>
            <a:stretch>
              <a:fillRect/>
            </a:stretch>
          </p:blipFill>
          <p:spPr>
            <a:xfrm>
              <a:off x="9303679" y="3153788"/>
              <a:ext cx="1116201" cy="759637"/>
            </a:xfrm>
            <a:prstGeom prst="rect">
              <a:avLst/>
            </a:prstGeom>
            <a:ln>
              <a:noFill/>
            </a:ln>
            <a:effectLst>
              <a:softEdge rad="112500"/>
            </a:effectLst>
          </p:spPr>
        </p:pic>
        <p:pic>
          <p:nvPicPr>
            <p:cNvPr id="6" name="Picture 5">
              <a:extLst>
                <a:ext uri="{FF2B5EF4-FFF2-40B4-BE49-F238E27FC236}">
                  <a16:creationId xmlns:a16="http://schemas.microsoft.com/office/drawing/2014/main" id="{67CFA41A-8B2D-4CEB-9958-26880AE4A8D9}"/>
                </a:ext>
              </a:extLst>
            </p:cNvPr>
            <p:cNvPicPr>
              <a:picLocks noChangeAspect="1"/>
            </p:cNvPicPr>
            <p:nvPr/>
          </p:nvPicPr>
          <p:blipFill>
            <a:blip r:embed="rId4"/>
            <a:stretch>
              <a:fillRect/>
            </a:stretch>
          </p:blipFill>
          <p:spPr>
            <a:xfrm>
              <a:off x="9004772" y="1220444"/>
              <a:ext cx="1515608" cy="2208555"/>
            </a:xfrm>
            <a:prstGeom prst="rect">
              <a:avLst/>
            </a:prstGeom>
            <a:ln>
              <a:noFill/>
            </a:ln>
            <a:effectLst>
              <a:softEdge rad="112500"/>
            </a:effectLst>
          </p:spPr>
        </p:pic>
      </p:grpSp>
    </p:spTree>
    <p:extLst>
      <p:ext uri="{BB962C8B-B14F-4D97-AF65-F5344CB8AC3E}">
        <p14:creationId xmlns:p14="http://schemas.microsoft.com/office/powerpoint/2010/main" val="350072556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B02F-192A-4593-A001-844E327678E3}"/>
              </a:ext>
            </a:extLst>
          </p:cNvPr>
          <p:cNvSpPr>
            <a:spLocks noGrp="1"/>
          </p:cNvSpPr>
          <p:nvPr>
            <p:ph type="title"/>
          </p:nvPr>
        </p:nvSpPr>
        <p:spPr/>
        <p:txBody>
          <a:bodyPr/>
          <a:lstStyle/>
          <a:p>
            <a:r>
              <a:rPr lang="en-US" dirty="0"/>
              <a:t>140MT-D9V</a:t>
            </a:r>
            <a:endParaRPr lang="de-CH" dirty="0"/>
          </a:p>
        </p:txBody>
      </p:sp>
      <p:sp>
        <p:nvSpPr>
          <p:cNvPr id="3" name="Text Placeholder 2">
            <a:extLst>
              <a:ext uri="{FF2B5EF4-FFF2-40B4-BE49-F238E27FC236}">
                <a16:creationId xmlns:a16="http://schemas.microsoft.com/office/drawing/2014/main" id="{D7D5C607-49D9-4EEF-A758-0468A69B3AC6}"/>
              </a:ext>
            </a:extLst>
          </p:cNvPr>
          <p:cNvSpPr>
            <a:spLocks noGrp="1"/>
          </p:cNvSpPr>
          <p:nvPr>
            <p:ph type="body" sz="quarter" idx="10"/>
          </p:nvPr>
        </p:nvSpPr>
        <p:spPr/>
        <p:txBody>
          <a:bodyPr/>
          <a:lstStyle/>
          <a:p>
            <a:r>
              <a:rPr lang="en-US" sz="1800" dirty="0">
                <a:solidFill>
                  <a:srgbClr val="C00000"/>
                </a:solidFill>
              </a:rPr>
              <a:t>At output of VFD</a:t>
            </a:r>
          </a:p>
        </p:txBody>
      </p:sp>
      <p:pic>
        <p:nvPicPr>
          <p:cNvPr id="18" name="Picture 17">
            <a:extLst>
              <a:ext uri="{FF2B5EF4-FFF2-40B4-BE49-F238E27FC236}">
                <a16:creationId xmlns:a16="http://schemas.microsoft.com/office/drawing/2014/main" id="{2A4CD38F-AFD0-4F2A-A9DA-8905A0DB6504}"/>
              </a:ext>
            </a:extLst>
          </p:cNvPr>
          <p:cNvPicPr>
            <a:picLocks noChangeAspect="1"/>
          </p:cNvPicPr>
          <p:nvPr/>
        </p:nvPicPr>
        <p:blipFill>
          <a:blip r:embed="rId2"/>
          <a:stretch>
            <a:fillRect/>
          </a:stretch>
        </p:blipFill>
        <p:spPr>
          <a:xfrm>
            <a:off x="6611232" y="1312634"/>
            <a:ext cx="5199022" cy="4338219"/>
          </a:xfrm>
          <a:prstGeom prst="rect">
            <a:avLst/>
          </a:prstGeom>
        </p:spPr>
      </p:pic>
      <p:sp>
        <p:nvSpPr>
          <p:cNvPr id="21" name="Content Placeholder 2">
            <a:extLst>
              <a:ext uri="{FF2B5EF4-FFF2-40B4-BE49-F238E27FC236}">
                <a16:creationId xmlns:a16="http://schemas.microsoft.com/office/drawing/2014/main" id="{E8FA217E-E797-4990-8E03-9BA6910F17AD}"/>
              </a:ext>
            </a:extLst>
          </p:cNvPr>
          <p:cNvSpPr txBox="1">
            <a:spLocks/>
          </p:cNvSpPr>
          <p:nvPr/>
        </p:nvSpPr>
        <p:spPr>
          <a:xfrm>
            <a:off x="353632" y="1295400"/>
            <a:ext cx="6257600" cy="5334000"/>
          </a:xfrm>
        </p:spPr>
        <p:txBody>
          <a:bodyPr>
            <a:noAutofit/>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914400">
              <a:buFont typeface="Wingdings" charset="2"/>
              <a:buNone/>
            </a:pPr>
            <a:r>
              <a:rPr lang="de-CH" altLang="en-US" sz="1600" u="sng" kern="0" dirty="0">
                <a:solidFill>
                  <a:schemeClr val="tx1">
                    <a:lumMod val="75000"/>
                    <a:lumOff val="25000"/>
                  </a:schemeClr>
                </a:solidFill>
              </a:rPr>
              <a:t>Application</a:t>
            </a:r>
          </a:p>
          <a:p>
            <a:pPr defTabSz="914400"/>
            <a:r>
              <a:rPr lang="en-US" sz="1600" kern="0" dirty="0">
                <a:solidFill>
                  <a:schemeClr val="tx1">
                    <a:lumMod val="75000"/>
                    <a:lumOff val="25000"/>
                  </a:schemeClr>
                </a:solidFill>
              </a:rPr>
              <a:t>In multiple motor applications, </a:t>
            </a:r>
            <a:r>
              <a:rPr lang="en-US" sz="1600" b="1" kern="0" dirty="0">
                <a:solidFill>
                  <a:schemeClr val="tx1">
                    <a:lumMod val="75000"/>
                    <a:lumOff val="25000"/>
                  </a:schemeClr>
                </a:solidFill>
              </a:rPr>
              <a:t>NEC §430, part III</a:t>
            </a:r>
            <a:r>
              <a:rPr lang="en-US" sz="1600" kern="0" dirty="0">
                <a:solidFill>
                  <a:schemeClr val="tx1">
                    <a:lumMod val="75000"/>
                    <a:lumOff val="25000"/>
                  </a:schemeClr>
                </a:solidFill>
              </a:rPr>
              <a:t>, requires individual motor </a:t>
            </a:r>
            <a:r>
              <a:rPr lang="en-US" sz="1600" b="1" kern="0" dirty="0">
                <a:solidFill>
                  <a:schemeClr val="tx1">
                    <a:lumMod val="75000"/>
                    <a:lumOff val="25000"/>
                  </a:schemeClr>
                </a:solidFill>
              </a:rPr>
              <a:t>overload protection</a:t>
            </a:r>
            <a:r>
              <a:rPr lang="en-US" sz="1600" kern="0" dirty="0">
                <a:solidFill>
                  <a:schemeClr val="tx1">
                    <a:lumMod val="75000"/>
                    <a:lumOff val="25000"/>
                  </a:schemeClr>
                </a:solidFill>
              </a:rPr>
              <a:t>, that is (thermal) overload function, on the load side of a VFD only</a:t>
            </a:r>
          </a:p>
          <a:p>
            <a:pPr defTabSz="914400"/>
            <a:r>
              <a:rPr lang="en-US" sz="1600" kern="0" dirty="0">
                <a:solidFill>
                  <a:schemeClr val="tx1">
                    <a:lumMod val="75000"/>
                    <a:lumOff val="25000"/>
                  </a:schemeClr>
                </a:solidFill>
              </a:rPr>
              <a:t>Rated to provide short circuit protection for individual motor circuit Tap conductors where required. </a:t>
            </a:r>
          </a:p>
          <a:p>
            <a:pPr defTabSz="914400"/>
            <a:r>
              <a:rPr lang="de-CH" altLang="en-US" sz="1600" b="1" kern="0" dirty="0">
                <a:solidFill>
                  <a:schemeClr val="tx1">
                    <a:lumMod val="75000"/>
                    <a:lumOff val="25000"/>
                  </a:schemeClr>
                </a:solidFill>
              </a:rPr>
              <a:t>140MT-D9V are suitable for application at output of VFDs in multi-motor installation</a:t>
            </a:r>
          </a:p>
          <a:p>
            <a:pPr lvl="1" defTabSz="914400"/>
            <a:r>
              <a:rPr lang="de-CH" altLang="en-US" kern="0" dirty="0">
                <a:solidFill>
                  <a:schemeClr val="tx1">
                    <a:lumMod val="75000"/>
                    <a:lumOff val="25000"/>
                  </a:schemeClr>
                </a:solidFill>
              </a:rPr>
              <a:t>PWM frequency ≤ 4 kHz</a:t>
            </a:r>
            <a:endParaRPr lang="de-CH" altLang="en-US" kern="0" dirty="0">
              <a:solidFill>
                <a:schemeClr val="tx1">
                  <a:lumMod val="75000"/>
                  <a:lumOff val="25000"/>
                </a:schemeClr>
              </a:solidFill>
              <a:latin typeface="Arial Narrow" panose="020B0606020202030204" pitchFamily="34" charset="0"/>
            </a:endParaRPr>
          </a:p>
          <a:p>
            <a:pPr lvl="1" defTabSz="914400"/>
            <a:r>
              <a:rPr lang="de-CH" altLang="en-US" kern="0" dirty="0">
                <a:solidFill>
                  <a:schemeClr val="tx1">
                    <a:lumMod val="75000"/>
                    <a:lumOff val="25000"/>
                  </a:schemeClr>
                </a:solidFill>
              </a:rPr>
              <a:t>VFD output frequency ≤ 400 Hz</a:t>
            </a:r>
            <a:endParaRPr lang="de-CH" altLang="en-US" kern="0" dirty="0">
              <a:solidFill>
                <a:schemeClr val="tx1">
                  <a:lumMod val="75000"/>
                  <a:lumOff val="25000"/>
                </a:schemeClr>
              </a:solidFill>
              <a:latin typeface="Arial Narrow" panose="020B0606020202030204" pitchFamily="34" charset="0"/>
            </a:endParaRPr>
          </a:p>
          <a:p>
            <a:pPr lvl="1" defTabSz="914400"/>
            <a:r>
              <a:rPr lang="en-GB" kern="0" dirty="0">
                <a:solidFill>
                  <a:schemeClr val="tx1">
                    <a:lumMod val="75000"/>
                    <a:lumOff val="25000"/>
                  </a:schemeClr>
                </a:solidFill>
              </a:rPr>
              <a:t>Current setting = rated motor current</a:t>
            </a:r>
          </a:p>
          <a:p>
            <a:pPr lvl="1" defTabSz="914400"/>
            <a:r>
              <a:rPr lang="en-GB" altLang="en-US" kern="0" dirty="0">
                <a:solidFill>
                  <a:schemeClr val="tx1">
                    <a:lumMod val="75000"/>
                    <a:lumOff val="25000"/>
                  </a:schemeClr>
                </a:solidFill>
              </a:rPr>
              <a:t>Maximum cable </a:t>
            </a:r>
            <a:r>
              <a:rPr lang="en-US" altLang="en-US" kern="0" dirty="0">
                <a:solidFill>
                  <a:schemeClr val="tx1">
                    <a:lumMod val="75000"/>
                    <a:lumOff val="25000"/>
                  </a:schemeClr>
                </a:solidFill>
              </a:rPr>
              <a:t>length of drive instruction manual apply</a:t>
            </a:r>
            <a:endParaRPr lang="en-GB" altLang="en-US" kern="0" dirty="0">
              <a:solidFill>
                <a:schemeClr val="tx1">
                  <a:lumMod val="75000"/>
                  <a:lumOff val="25000"/>
                </a:schemeClr>
              </a:solidFill>
              <a:latin typeface="Arial Narrow" panose="020B0606020202030204" pitchFamily="34" charset="0"/>
            </a:endParaRPr>
          </a:p>
          <a:p>
            <a:pPr lvl="1" defTabSz="914400"/>
            <a:r>
              <a:rPr lang="en-US" kern="0" dirty="0">
                <a:solidFill>
                  <a:schemeClr val="tx1">
                    <a:lumMod val="75000"/>
                    <a:lumOff val="25000"/>
                  </a:schemeClr>
                </a:solidFill>
              </a:rPr>
              <a:t>Preferred location of MPCB installations is as close to the motor as possible</a:t>
            </a:r>
          </a:p>
          <a:p>
            <a:pPr defTabSz="914400"/>
            <a:endParaRPr lang="en-US" sz="1600" kern="0" dirty="0">
              <a:solidFill>
                <a:schemeClr val="tx1">
                  <a:lumMod val="75000"/>
                  <a:lumOff val="25000"/>
                </a:schemeClr>
              </a:solidFill>
            </a:endParaRPr>
          </a:p>
        </p:txBody>
      </p:sp>
    </p:spTree>
    <p:extLst>
      <p:ext uri="{BB962C8B-B14F-4D97-AF65-F5344CB8AC3E}">
        <p14:creationId xmlns:p14="http://schemas.microsoft.com/office/powerpoint/2010/main" val="166545636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B02F-192A-4593-A001-844E327678E3}"/>
              </a:ext>
            </a:extLst>
          </p:cNvPr>
          <p:cNvSpPr>
            <a:spLocks noGrp="1"/>
          </p:cNvSpPr>
          <p:nvPr>
            <p:ph type="title"/>
          </p:nvPr>
        </p:nvSpPr>
        <p:spPr/>
        <p:txBody>
          <a:bodyPr/>
          <a:lstStyle/>
          <a:p>
            <a:r>
              <a:rPr lang="en-US" dirty="0"/>
              <a:t>140MT-D9V</a:t>
            </a:r>
            <a:endParaRPr lang="de-CH" dirty="0"/>
          </a:p>
        </p:txBody>
      </p:sp>
      <p:sp>
        <p:nvSpPr>
          <p:cNvPr id="3" name="Text Placeholder 2">
            <a:extLst>
              <a:ext uri="{FF2B5EF4-FFF2-40B4-BE49-F238E27FC236}">
                <a16:creationId xmlns:a16="http://schemas.microsoft.com/office/drawing/2014/main" id="{D7D5C607-49D9-4EEF-A758-0468A69B3AC6}"/>
              </a:ext>
            </a:extLst>
          </p:cNvPr>
          <p:cNvSpPr>
            <a:spLocks noGrp="1"/>
          </p:cNvSpPr>
          <p:nvPr>
            <p:ph type="body" sz="quarter" idx="10"/>
          </p:nvPr>
        </p:nvSpPr>
        <p:spPr/>
        <p:txBody>
          <a:bodyPr/>
          <a:lstStyle/>
          <a:p>
            <a:r>
              <a:rPr lang="en-US" sz="1800" dirty="0">
                <a:solidFill>
                  <a:srgbClr val="C00000"/>
                </a:solidFill>
              </a:rPr>
              <a:t>At output of VFD</a:t>
            </a:r>
          </a:p>
        </p:txBody>
      </p:sp>
      <p:pic>
        <p:nvPicPr>
          <p:cNvPr id="18" name="Picture 17">
            <a:extLst>
              <a:ext uri="{FF2B5EF4-FFF2-40B4-BE49-F238E27FC236}">
                <a16:creationId xmlns:a16="http://schemas.microsoft.com/office/drawing/2014/main" id="{2A4CD38F-AFD0-4F2A-A9DA-8905A0DB6504}"/>
              </a:ext>
            </a:extLst>
          </p:cNvPr>
          <p:cNvPicPr>
            <a:picLocks noChangeAspect="1"/>
          </p:cNvPicPr>
          <p:nvPr/>
        </p:nvPicPr>
        <p:blipFill>
          <a:blip r:embed="rId2"/>
          <a:stretch>
            <a:fillRect/>
          </a:stretch>
        </p:blipFill>
        <p:spPr>
          <a:xfrm>
            <a:off x="6611232" y="1312634"/>
            <a:ext cx="5199022" cy="4338219"/>
          </a:xfrm>
          <a:prstGeom prst="rect">
            <a:avLst/>
          </a:prstGeom>
        </p:spPr>
      </p:pic>
      <p:sp>
        <p:nvSpPr>
          <p:cNvPr id="21" name="Content Placeholder 2">
            <a:extLst>
              <a:ext uri="{FF2B5EF4-FFF2-40B4-BE49-F238E27FC236}">
                <a16:creationId xmlns:a16="http://schemas.microsoft.com/office/drawing/2014/main" id="{E8FA217E-E797-4990-8E03-9BA6910F17AD}"/>
              </a:ext>
            </a:extLst>
          </p:cNvPr>
          <p:cNvSpPr txBox="1">
            <a:spLocks/>
          </p:cNvSpPr>
          <p:nvPr/>
        </p:nvSpPr>
        <p:spPr>
          <a:xfrm>
            <a:off x="353632" y="1457770"/>
            <a:ext cx="6257600" cy="5334000"/>
          </a:xfrm>
        </p:spPr>
        <p:txBody>
          <a:bodyPr>
            <a:noAutofit/>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r>
              <a:rPr lang="en-US" sz="1600" u="none" dirty="0">
                <a:solidFill>
                  <a:schemeClr val="tx1">
                    <a:lumMod val="75000"/>
                    <a:lumOff val="25000"/>
                  </a:schemeClr>
                </a:solidFill>
              </a:rPr>
              <a:t>Recommendations for </a:t>
            </a:r>
            <a:r>
              <a:rPr lang="en-US" sz="1600" b="1" u="none" dirty="0">
                <a:solidFill>
                  <a:schemeClr val="tx1">
                    <a:lumMod val="75000"/>
                    <a:lumOff val="25000"/>
                  </a:schemeClr>
                </a:solidFill>
              </a:rPr>
              <a:t>VFD</a:t>
            </a:r>
            <a:r>
              <a:rPr lang="en-US" sz="1600" u="none" dirty="0">
                <a:solidFill>
                  <a:schemeClr val="tx1">
                    <a:lumMod val="75000"/>
                    <a:lumOff val="25000"/>
                  </a:schemeClr>
                </a:solidFill>
              </a:rPr>
              <a:t>:</a:t>
            </a:r>
          </a:p>
          <a:p>
            <a:pPr marL="380990" indent="-380990">
              <a:buFont typeface="Arial" panose="020B0604020202020204" pitchFamily="34" charset="0"/>
              <a:buChar char="•"/>
            </a:pPr>
            <a:r>
              <a:rPr lang="en-US" sz="1600" u="none" dirty="0">
                <a:solidFill>
                  <a:schemeClr val="tx1">
                    <a:lumMod val="75000"/>
                    <a:lumOff val="25000"/>
                  </a:schemeClr>
                </a:solidFill>
              </a:rPr>
              <a:t>VFD Sizing: Add FLA and add at least 20% due to lower leakage inductance.</a:t>
            </a:r>
          </a:p>
          <a:p>
            <a:pPr marL="380990" indent="-380990">
              <a:buFont typeface="Arial" panose="020B0604020202020204" pitchFamily="34" charset="0"/>
              <a:buChar char="•"/>
            </a:pPr>
            <a:r>
              <a:rPr lang="en-US" sz="1600" u="none" dirty="0">
                <a:solidFill>
                  <a:schemeClr val="tx1">
                    <a:lumMod val="75000"/>
                    <a:lumOff val="25000"/>
                  </a:schemeClr>
                </a:solidFill>
              </a:rPr>
              <a:t>On </a:t>
            </a:r>
            <a:r>
              <a:rPr lang="en-US" sz="1600" u="none" dirty="0" err="1">
                <a:solidFill>
                  <a:schemeClr val="tx1">
                    <a:lumMod val="75000"/>
                    <a:lumOff val="25000"/>
                  </a:schemeClr>
                </a:solidFill>
              </a:rPr>
              <a:t>PowerFlex</a:t>
            </a:r>
            <a:r>
              <a:rPr lang="en-US" sz="1600" u="none" dirty="0">
                <a:solidFill>
                  <a:schemeClr val="tx1">
                    <a:lumMod val="75000"/>
                    <a:lumOff val="25000"/>
                  </a:schemeClr>
                </a:solidFill>
              </a:rPr>
              <a:t>® 520 don't go below 3 hp due to capacitive coupling (cable charging current).</a:t>
            </a:r>
          </a:p>
          <a:p>
            <a:pPr marL="380990" indent="-380990">
              <a:buFont typeface="Arial" panose="020B0604020202020204" pitchFamily="34" charset="0"/>
              <a:buChar char="•"/>
            </a:pPr>
            <a:r>
              <a:rPr lang="en-US" sz="1600" u="none" dirty="0">
                <a:solidFill>
                  <a:schemeClr val="tx1">
                    <a:lumMod val="75000"/>
                    <a:lumOff val="25000"/>
                  </a:schemeClr>
                </a:solidFill>
              </a:rPr>
              <a:t>Adding a common mode core and using XLPE cable will minimize cable charging current</a:t>
            </a:r>
          </a:p>
          <a:p>
            <a:pPr marL="380990" indent="-380990">
              <a:buFont typeface="Arial" panose="020B0604020202020204" pitchFamily="34" charset="0"/>
              <a:buChar char="•"/>
            </a:pPr>
            <a:r>
              <a:rPr lang="en-US" sz="1600" u="none" dirty="0">
                <a:solidFill>
                  <a:schemeClr val="tx1">
                    <a:lumMod val="75000"/>
                    <a:lumOff val="25000"/>
                  </a:schemeClr>
                </a:solidFill>
              </a:rPr>
              <a:t>Drives must be set in </a:t>
            </a:r>
            <a:r>
              <a:rPr lang="en-US" sz="1600" u="none" dirty="0" err="1">
                <a:solidFill>
                  <a:schemeClr val="tx1">
                    <a:lumMod val="75000"/>
                    <a:lumOff val="25000"/>
                  </a:schemeClr>
                </a:solidFill>
              </a:rPr>
              <a:t>VHz</a:t>
            </a:r>
            <a:r>
              <a:rPr lang="en-US" sz="1600" u="none" dirty="0">
                <a:solidFill>
                  <a:schemeClr val="tx1">
                    <a:lumMod val="75000"/>
                    <a:lumOff val="25000"/>
                  </a:schemeClr>
                </a:solidFill>
              </a:rPr>
              <a:t> motor control</a:t>
            </a:r>
          </a:p>
          <a:p>
            <a:pPr marL="380990" indent="-380990">
              <a:buFont typeface="Arial" panose="020B0604020202020204" pitchFamily="34" charset="0"/>
              <a:buChar char="•"/>
            </a:pPr>
            <a:r>
              <a:rPr lang="en-US" sz="1600" u="none" dirty="0">
                <a:solidFill>
                  <a:schemeClr val="tx1">
                    <a:lumMod val="75000"/>
                    <a:lumOff val="25000"/>
                  </a:schemeClr>
                </a:solidFill>
              </a:rPr>
              <a:t>If motor cables are long a </a:t>
            </a:r>
            <a:r>
              <a:rPr lang="en-US" sz="1600" u="none" dirty="0" err="1">
                <a:solidFill>
                  <a:schemeClr val="tx1">
                    <a:lumMod val="75000"/>
                    <a:lumOff val="25000"/>
                  </a:schemeClr>
                </a:solidFill>
              </a:rPr>
              <a:t>PowerFlex</a:t>
            </a:r>
            <a:r>
              <a:rPr lang="en-US" sz="1600" u="none" dirty="0">
                <a:solidFill>
                  <a:schemeClr val="tx1">
                    <a:lumMod val="75000"/>
                    <a:lumOff val="25000"/>
                  </a:schemeClr>
                </a:solidFill>
              </a:rPr>
              <a:t>® 750 and 1204-RWR would be recommended due to the lower dv/dt of drive</a:t>
            </a:r>
          </a:p>
          <a:p>
            <a:pPr marL="380990" indent="-380990">
              <a:buFont typeface="Arial" panose="020B0604020202020204" pitchFamily="34" charset="0"/>
              <a:buChar char="•"/>
            </a:pPr>
            <a:r>
              <a:rPr lang="en-US" sz="1600" u="none" dirty="0">
                <a:solidFill>
                  <a:schemeClr val="tx1">
                    <a:lumMod val="75000"/>
                    <a:lumOff val="25000"/>
                  </a:schemeClr>
                </a:solidFill>
              </a:rPr>
              <a:t>Do not “line start/stop” motor when VFD is running</a:t>
            </a:r>
          </a:p>
          <a:p>
            <a:pPr defTabSz="914400"/>
            <a:endParaRPr lang="en-US" sz="1600" kern="0" dirty="0">
              <a:solidFill>
                <a:schemeClr val="tx1">
                  <a:lumMod val="75000"/>
                  <a:lumOff val="25000"/>
                </a:schemeClr>
              </a:solidFill>
            </a:endParaRPr>
          </a:p>
        </p:txBody>
      </p:sp>
      <p:sp>
        <p:nvSpPr>
          <p:cNvPr id="6" name="Oval 5">
            <a:extLst>
              <a:ext uri="{FF2B5EF4-FFF2-40B4-BE49-F238E27FC236}">
                <a16:creationId xmlns:a16="http://schemas.microsoft.com/office/drawing/2014/main" id="{39342F12-2746-4D8F-A00B-EF3680EC1776}"/>
              </a:ext>
            </a:extLst>
          </p:cNvPr>
          <p:cNvSpPr/>
          <p:nvPr/>
        </p:nvSpPr>
        <p:spPr bwMode="auto">
          <a:xfrm>
            <a:off x="7769858" y="3231288"/>
            <a:ext cx="540327" cy="218209"/>
          </a:xfrm>
          <a:prstGeom prst="ellipse">
            <a:avLst/>
          </a:prstGeom>
          <a:noFill/>
          <a:ln w="38100">
            <a:solidFill>
              <a:schemeClr val="accent3">
                <a:lumMod val="60000"/>
                <a:lumOff val="40000"/>
              </a:schemeClr>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eaLnBrk="0" fontAlgn="base" hangingPunct="0">
              <a:spcBef>
                <a:spcPct val="0"/>
              </a:spcBef>
              <a:spcAft>
                <a:spcPct val="0"/>
              </a:spcAft>
            </a:pPr>
            <a:endParaRPr lang="en-US">
              <a:solidFill>
                <a:srgbClr val="000000"/>
              </a:solidFill>
              <a:latin typeface="Arial" charset="0"/>
            </a:endParaRPr>
          </a:p>
        </p:txBody>
      </p:sp>
      <p:sp>
        <p:nvSpPr>
          <p:cNvPr id="7" name="TextBox 6">
            <a:extLst>
              <a:ext uri="{FF2B5EF4-FFF2-40B4-BE49-F238E27FC236}">
                <a16:creationId xmlns:a16="http://schemas.microsoft.com/office/drawing/2014/main" id="{564FA221-5D3C-49F3-A0CB-88BA4519ED8D}"/>
              </a:ext>
            </a:extLst>
          </p:cNvPr>
          <p:cNvSpPr txBox="1"/>
          <p:nvPr/>
        </p:nvSpPr>
        <p:spPr>
          <a:xfrm>
            <a:off x="8240118" y="3047983"/>
            <a:ext cx="4035008" cy="621965"/>
          </a:xfrm>
          <a:prstGeom prst="rect">
            <a:avLst/>
          </a:prstGeom>
          <a:noFill/>
        </p:spPr>
        <p:txBody>
          <a:bodyPr wrap="square" rtlCol="0">
            <a:spAutoFit/>
          </a:bodyPr>
          <a:lstStyle/>
          <a:p>
            <a:pPr>
              <a:lnSpc>
                <a:spcPts val="2200"/>
              </a:lnSpc>
            </a:pPr>
            <a:r>
              <a:rPr lang="en-US" sz="1200" b="1" dirty="0">
                <a:solidFill>
                  <a:srgbClr val="000000"/>
                </a:solidFill>
                <a:cs typeface="Arial Narrow"/>
              </a:rPr>
              <a:t>A common mode core </a:t>
            </a:r>
            <a:r>
              <a:rPr lang="en-US" sz="1200" b="1" dirty="0">
                <a:solidFill>
                  <a:schemeClr val="accent3">
                    <a:lumMod val="60000"/>
                    <a:lumOff val="40000"/>
                  </a:schemeClr>
                </a:solidFill>
                <a:cs typeface="Arial Narrow"/>
              </a:rPr>
              <a:t>1321-Mxxx</a:t>
            </a:r>
            <a:r>
              <a:rPr lang="en-US" sz="1200" b="1" dirty="0">
                <a:solidFill>
                  <a:srgbClr val="000000"/>
                </a:solidFill>
                <a:cs typeface="Arial Narrow"/>
              </a:rPr>
              <a:t> &amp; </a:t>
            </a:r>
            <a:r>
              <a:rPr lang="en-US" sz="1200" b="1" dirty="0">
                <a:solidFill>
                  <a:srgbClr val="C00000"/>
                </a:solidFill>
                <a:cs typeface="Arial Narrow"/>
              </a:rPr>
              <a:t>1204 </a:t>
            </a:r>
            <a:r>
              <a:rPr lang="en-US" sz="1200" b="1" dirty="0" err="1">
                <a:solidFill>
                  <a:srgbClr val="C00000"/>
                </a:solidFill>
                <a:cs typeface="Arial Narrow"/>
              </a:rPr>
              <a:t>RWRx</a:t>
            </a:r>
            <a:r>
              <a:rPr lang="en-US" sz="1200" b="1" dirty="0">
                <a:solidFill>
                  <a:srgbClr val="C00000"/>
                </a:solidFill>
                <a:cs typeface="Arial Narrow"/>
              </a:rPr>
              <a:t> </a:t>
            </a:r>
            <a:r>
              <a:rPr lang="en-US" sz="1200" b="1" dirty="0">
                <a:solidFill>
                  <a:srgbClr val="000000"/>
                </a:solidFill>
                <a:cs typeface="Arial Narrow"/>
              </a:rPr>
              <a:t>are recommended for long lead motor cables</a:t>
            </a:r>
          </a:p>
        </p:txBody>
      </p:sp>
      <p:sp>
        <p:nvSpPr>
          <p:cNvPr id="8" name="Rectangle 7">
            <a:extLst>
              <a:ext uri="{FF2B5EF4-FFF2-40B4-BE49-F238E27FC236}">
                <a16:creationId xmlns:a16="http://schemas.microsoft.com/office/drawing/2014/main" id="{1476FE64-452A-4AE4-9BEB-41121734F2AB}"/>
              </a:ext>
            </a:extLst>
          </p:cNvPr>
          <p:cNvSpPr/>
          <p:nvPr/>
        </p:nvSpPr>
        <p:spPr bwMode="auto">
          <a:xfrm>
            <a:off x="7856974" y="3481743"/>
            <a:ext cx="290947" cy="279565"/>
          </a:xfrm>
          <a:prstGeom prst="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eaLnBrk="0" fontAlgn="base" hangingPunct="0">
              <a:spcBef>
                <a:spcPct val="0"/>
              </a:spcBef>
              <a:spcAft>
                <a:spcPct val="0"/>
              </a:spcAft>
            </a:pPr>
            <a:endParaRPr lang="en-US">
              <a:solidFill>
                <a:srgbClr val="000000"/>
              </a:solidFill>
              <a:latin typeface="Arial" charset="0"/>
            </a:endParaRPr>
          </a:p>
        </p:txBody>
      </p:sp>
      <p:sp>
        <p:nvSpPr>
          <p:cNvPr id="9" name="Rectangle 8">
            <a:extLst>
              <a:ext uri="{FF2B5EF4-FFF2-40B4-BE49-F238E27FC236}">
                <a16:creationId xmlns:a16="http://schemas.microsoft.com/office/drawing/2014/main" id="{3BAACAA7-CC19-422E-944E-00242A5133ED}"/>
              </a:ext>
            </a:extLst>
          </p:cNvPr>
          <p:cNvSpPr/>
          <p:nvPr/>
        </p:nvSpPr>
        <p:spPr>
          <a:xfrm>
            <a:off x="450850" y="5774867"/>
            <a:ext cx="6737004" cy="420756"/>
          </a:xfrm>
          <a:prstGeom prst="rect">
            <a:avLst/>
          </a:prstGeom>
        </p:spPr>
        <p:txBody>
          <a:bodyPr wrap="square">
            <a:spAutoFit/>
          </a:bodyPr>
          <a:lstStyle/>
          <a:p>
            <a:endParaRPr lang="en-US" sz="1067" dirty="0">
              <a:solidFill>
                <a:srgbClr val="000000"/>
              </a:solidFill>
              <a:latin typeface="Minion Pro"/>
            </a:endParaRPr>
          </a:p>
          <a:p>
            <a:r>
              <a:rPr lang="en-US" sz="1067" dirty="0">
                <a:latin typeface="Minion Pro"/>
              </a:rPr>
              <a:t>*</a:t>
            </a:r>
            <a:r>
              <a:rPr lang="en-US" sz="1067" dirty="0">
                <a:solidFill>
                  <a:srgbClr val="000000"/>
                </a:solidFill>
                <a:latin typeface="Minion Pro"/>
              </a:rPr>
              <a:t>Please</a:t>
            </a:r>
            <a:r>
              <a:rPr lang="en-US" sz="1067" dirty="0">
                <a:latin typeface="Minion Pro"/>
              </a:rPr>
              <a:t> contact Drive Technical Support for additional information if needed 1.440.646.3434</a:t>
            </a:r>
            <a:endParaRPr lang="en-US" sz="1067" dirty="0"/>
          </a:p>
        </p:txBody>
      </p:sp>
    </p:spTree>
    <p:extLst>
      <p:ext uri="{BB962C8B-B14F-4D97-AF65-F5344CB8AC3E}">
        <p14:creationId xmlns:p14="http://schemas.microsoft.com/office/powerpoint/2010/main" val="224721545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20DCD-B1B5-4C34-893D-9705AF98F82F}"/>
              </a:ext>
            </a:extLst>
          </p:cNvPr>
          <p:cNvSpPr>
            <a:spLocks noGrp="1"/>
          </p:cNvSpPr>
          <p:nvPr>
            <p:ph type="title"/>
          </p:nvPr>
        </p:nvSpPr>
        <p:spPr>
          <a:xfrm>
            <a:off x="381744" y="329761"/>
            <a:ext cx="11428510" cy="938719"/>
          </a:xfrm>
        </p:spPr>
        <p:txBody>
          <a:bodyPr/>
          <a:lstStyle/>
          <a:p>
            <a:r>
              <a:rPr lang="en-US" kern="0" dirty="0"/>
              <a:t>140MT MCP &amp; Application</a:t>
            </a:r>
            <a:br>
              <a:rPr lang="en-US" kern="0" dirty="0"/>
            </a:br>
            <a:endParaRPr lang="de-CH" dirty="0"/>
          </a:p>
        </p:txBody>
      </p:sp>
      <p:sp>
        <p:nvSpPr>
          <p:cNvPr id="3" name="Text Placeholder 2">
            <a:extLst>
              <a:ext uri="{FF2B5EF4-FFF2-40B4-BE49-F238E27FC236}">
                <a16:creationId xmlns:a16="http://schemas.microsoft.com/office/drawing/2014/main" id="{71723FA2-AD3A-4D0C-904C-6F2BFA7E4420}"/>
              </a:ext>
            </a:extLst>
          </p:cNvPr>
          <p:cNvSpPr>
            <a:spLocks noGrp="1"/>
          </p:cNvSpPr>
          <p:nvPr>
            <p:ph type="body" sz="quarter" idx="10"/>
          </p:nvPr>
        </p:nvSpPr>
        <p:spPr>
          <a:xfrm>
            <a:off x="381744" y="904554"/>
            <a:ext cx="11428510" cy="707886"/>
          </a:xfrm>
        </p:spPr>
        <p:txBody>
          <a:bodyPr/>
          <a:lstStyle/>
          <a:p>
            <a:r>
              <a:rPr lang="en-US" dirty="0">
                <a:solidFill>
                  <a:srgbClr val="C00000"/>
                </a:solidFill>
              </a:rPr>
              <a:t>MCP – Motor Circuit Protector</a:t>
            </a:r>
            <a:endParaRPr lang="en-US" kern="0" dirty="0">
              <a:solidFill>
                <a:srgbClr val="C00000"/>
              </a:solidFill>
            </a:endParaRPr>
          </a:p>
          <a:p>
            <a:endParaRPr lang="de-CH" dirty="0"/>
          </a:p>
        </p:txBody>
      </p:sp>
      <p:sp>
        <p:nvSpPr>
          <p:cNvPr id="4" name="Text Placeholder 3">
            <a:extLst>
              <a:ext uri="{FF2B5EF4-FFF2-40B4-BE49-F238E27FC236}">
                <a16:creationId xmlns:a16="http://schemas.microsoft.com/office/drawing/2014/main" id="{B8511D0F-E238-4EBB-B2AB-60DDB3C04F46}"/>
              </a:ext>
            </a:extLst>
          </p:cNvPr>
          <p:cNvSpPr>
            <a:spLocks noGrp="1"/>
          </p:cNvSpPr>
          <p:nvPr>
            <p:ph type="body" sz="quarter" idx="16"/>
          </p:nvPr>
        </p:nvSpPr>
        <p:spPr>
          <a:xfrm>
            <a:off x="288721" y="1344209"/>
            <a:ext cx="11053194" cy="3836948"/>
          </a:xfrm>
        </p:spPr>
        <p:txBody>
          <a:bodyPr>
            <a:spAutoFit/>
          </a:bodyPr>
          <a:lstStyle/>
          <a:p>
            <a:pPr marL="383031" indent="-383031" defTabSz="1219170">
              <a:buClr>
                <a:srgbClr val="BB2332"/>
              </a:buClr>
              <a:buFont typeface="Wingdings" charset="2"/>
              <a:buChar char="§"/>
            </a:pPr>
            <a:r>
              <a:rPr lang="en-US" sz="1400" b="1" dirty="0">
                <a:solidFill>
                  <a:srgbClr val="404040"/>
                </a:solidFill>
                <a:latin typeface="+mj-lt"/>
              </a:rPr>
              <a:t>140MT Motor Circuit Protectors (MCP) </a:t>
            </a:r>
          </a:p>
          <a:p>
            <a:pPr marL="1072909" lvl="1" indent="-304731" defTabSz="1219170">
              <a:buClr>
                <a:srgbClr val="FFFFFF">
                  <a:lumMod val="50000"/>
                </a:srgbClr>
              </a:buClr>
              <a:buSzPct val="80000"/>
              <a:buFont typeface="Wingdings" charset="2"/>
              <a:buChar char="§"/>
            </a:pPr>
            <a:r>
              <a:rPr lang="en-US" sz="1400" dirty="0">
                <a:solidFill>
                  <a:srgbClr val="404040"/>
                </a:solidFill>
                <a:latin typeface="+mj-lt"/>
              </a:rPr>
              <a:t>140MT D Frame 0.16 – 40 A</a:t>
            </a:r>
          </a:p>
          <a:p>
            <a:pPr marL="1072909" lvl="1" indent="-304731" defTabSz="1219170">
              <a:buClr>
                <a:srgbClr val="FFFFFF">
                  <a:lumMod val="50000"/>
                </a:srgbClr>
              </a:buClr>
              <a:buSzPct val="80000"/>
              <a:buFont typeface="Wingdings" charset="2"/>
              <a:buChar char="§"/>
            </a:pPr>
            <a:r>
              <a:rPr lang="en-US" sz="1400" dirty="0">
                <a:solidFill>
                  <a:srgbClr val="404040"/>
                </a:solidFill>
                <a:latin typeface="+mj-lt"/>
              </a:rPr>
              <a:t>140M F Frame 25 - 45 A</a:t>
            </a:r>
          </a:p>
          <a:p>
            <a:pPr marL="1072909" lvl="1" indent="-304731" defTabSz="1219170">
              <a:buClr>
                <a:srgbClr val="FFFFFF">
                  <a:lumMod val="50000"/>
                </a:srgbClr>
              </a:buClr>
              <a:buSzPct val="80000"/>
              <a:buFont typeface="Wingdings" charset="2"/>
              <a:buChar char="§"/>
            </a:pPr>
            <a:endParaRPr lang="en-US" sz="1400" dirty="0">
              <a:solidFill>
                <a:srgbClr val="404040"/>
              </a:solidFill>
              <a:latin typeface="+mj-lt"/>
            </a:endParaRPr>
          </a:p>
          <a:p>
            <a:pPr marL="383031" indent="-383031" defTabSz="1219170">
              <a:buClr>
                <a:srgbClr val="BB2332"/>
              </a:buClr>
              <a:buFont typeface="Wingdings" charset="2"/>
              <a:buChar char="§"/>
            </a:pPr>
            <a:r>
              <a:rPr lang="en-US" sz="1400" b="1" dirty="0">
                <a:solidFill>
                  <a:srgbClr val="404040"/>
                </a:solidFill>
                <a:latin typeface="+mj-lt"/>
              </a:rPr>
              <a:t>140MT MCP Product Overview</a:t>
            </a:r>
          </a:p>
          <a:p>
            <a:pPr marL="1072909" lvl="1" indent="-304731" defTabSz="1219170">
              <a:buClr>
                <a:srgbClr val="FFFFFF">
                  <a:lumMod val="50000"/>
                </a:srgbClr>
              </a:buClr>
              <a:buSzPct val="80000"/>
              <a:buFont typeface="Wingdings" charset="2"/>
              <a:buChar char="§"/>
            </a:pPr>
            <a:r>
              <a:rPr lang="en-US" sz="1400" dirty="0">
                <a:solidFill>
                  <a:srgbClr val="404040"/>
                </a:solidFill>
                <a:latin typeface="+mj-lt"/>
              </a:rPr>
              <a:t>Motor Circuit Protector – MCP ( D9N, F8N)</a:t>
            </a:r>
          </a:p>
          <a:p>
            <a:pPr marL="1072909" lvl="1" indent="-304731" defTabSz="1219170">
              <a:buClr>
                <a:srgbClr val="FFFFFF">
                  <a:lumMod val="50000"/>
                </a:srgbClr>
              </a:buClr>
              <a:buSzPct val="80000"/>
              <a:buFont typeface="Wingdings" charset="2"/>
              <a:buChar char="§"/>
            </a:pPr>
            <a:r>
              <a:rPr lang="en-US" altLang="en-US" sz="1400" dirty="0">
                <a:solidFill>
                  <a:srgbClr val="404040"/>
                </a:solidFill>
                <a:latin typeface="+mj-lt"/>
              </a:rPr>
              <a:t>Fixed Magnetic Trip – (13….14 x </a:t>
            </a:r>
            <a:r>
              <a:rPr lang="en-US" altLang="en-US" sz="1400" dirty="0" err="1">
                <a:solidFill>
                  <a:srgbClr val="404040"/>
                </a:solidFill>
                <a:latin typeface="+mj-lt"/>
              </a:rPr>
              <a:t>Ie</a:t>
            </a:r>
            <a:r>
              <a:rPr lang="en-US" altLang="en-US" sz="1400" dirty="0">
                <a:solidFill>
                  <a:srgbClr val="404040"/>
                </a:solidFill>
                <a:latin typeface="+mj-lt"/>
              </a:rPr>
              <a:t>)</a:t>
            </a:r>
          </a:p>
          <a:p>
            <a:pPr marL="1072909" lvl="1" indent="-304731" defTabSz="1219170">
              <a:buClr>
                <a:srgbClr val="FFFFFF">
                  <a:lumMod val="50000"/>
                </a:srgbClr>
              </a:buClr>
              <a:buSzPct val="80000"/>
              <a:buFont typeface="Wingdings" charset="2"/>
              <a:buChar char="§"/>
            </a:pPr>
            <a:r>
              <a:rPr lang="en-US" sz="1400" dirty="0">
                <a:solidFill>
                  <a:srgbClr val="404040"/>
                </a:solidFill>
                <a:latin typeface="+mj-lt"/>
              </a:rPr>
              <a:t>Provides short circuit protection for 3-components starter</a:t>
            </a:r>
          </a:p>
          <a:p>
            <a:pPr marL="1072909" lvl="1" indent="-304731" defTabSz="1219170">
              <a:buClr>
                <a:srgbClr val="FFFFFF">
                  <a:lumMod val="50000"/>
                </a:srgbClr>
              </a:buClr>
              <a:buSzPct val="80000"/>
              <a:buFont typeface="Wingdings" charset="2"/>
              <a:buChar char="§"/>
            </a:pPr>
            <a:r>
              <a:rPr lang="en-US" sz="1400" dirty="0">
                <a:solidFill>
                  <a:srgbClr val="404040"/>
                </a:solidFill>
                <a:latin typeface="+mj-lt"/>
              </a:rPr>
              <a:t>No motor overload protection</a:t>
            </a:r>
          </a:p>
          <a:p>
            <a:pPr marL="1072909" lvl="1" indent="-304731" defTabSz="1219170">
              <a:buClr>
                <a:srgbClr val="FFFFFF">
                  <a:lumMod val="50000"/>
                </a:srgbClr>
              </a:buClr>
              <a:buSzPct val="80000"/>
              <a:buFont typeface="Wingdings" charset="2"/>
              <a:buChar char="§"/>
            </a:pPr>
            <a:r>
              <a:rPr lang="en-US" sz="1400" dirty="0">
                <a:solidFill>
                  <a:srgbClr val="404040"/>
                </a:solidFill>
                <a:latin typeface="+mj-lt"/>
              </a:rPr>
              <a:t>For Trip Class 10 application</a:t>
            </a:r>
          </a:p>
          <a:p>
            <a:pPr marL="1072909" lvl="1" indent="-304731" defTabSz="1219170">
              <a:buClr>
                <a:srgbClr val="FFFFFF">
                  <a:lumMod val="50000"/>
                </a:srgbClr>
              </a:buClr>
              <a:buSzPct val="80000"/>
              <a:buFont typeface="Wingdings" charset="2"/>
              <a:buChar char="§"/>
            </a:pPr>
            <a:r>
              <a:rPr lang="en-US" sz="1400" dirty="0">
                <a:solidFill>
                  <a:srgbClr val="404040"/>
                </a:solidFill>
                <a:latin typeface="+mj-lt"/>
              </a:rPr>
              <a:t>Need derating for heavy duty starting (Trip class 15,20,30)</a:t>
            </a:r>
          </a:p>
          <a:p>
            <a:pPr marL="383031" indent="-383031" defTabSz="1219170">
              <a:buClr>
                <a:srgbClr val="BB2332"/>
              </a:buClr>
              <a:buFont typeface="Wingdings" charset="2"/>
              <a:buChar char="§"/>
            </a:pPr>
            <a:endParaRPr lang="de-CH" sz="1400" dirty="0">
              <a:solidFill>
                <a:srgbClr val="404040"/>
              </a:solidFill>
              <a:latin typeface="+mj-lt"/>
            </a:endParaRPr>
          </a:p>
        </p:txBody>
      </p:sp>
      <p:pic>
        <p:nvPicPr>
          <p:cNvPr id="6" name="Picture 5">
            <a:extLst>
              <a:ext uri="{FF2B5EF4-FFF2-40B4-BE49-F238E27FC236}">
                <a16:creationId xmlns:a16="http://schemas.microsoft.com/office/drawing/2014/main" id="{116B3C95-C221-4A0A-8A48-A63B62AEBD95}"/>
              </a:ext>
            </a:extLst>
          </p:cNvPr>
          <p:cNvPicPr>
            <a:picLocks noChangeAspect="1"/>
          </p:cNvPicPr>
          <p:nvPr/>
        </p:nvPicPr>
        <p:blipFill>
          <a:blip r:embed="rId2"/>
          <a:stretch>
            <a:fillRect/>
          </a:stretch>
        </p:blipFill>
        <p:spPr>
          <a:xfrm>
            <a:off x="8096224" y="1158693"/>
            <a:ext cx="2791994" cy="3881179"/>
          </a:xfrm>
          <a:prstGeom prst="rect">
            <a:avLst/>
          </a:prstGeom>
          <a:ln>
            <a:noFill/>
          </a:ln>
          <a:effectLst>
            <a:softEdge rad="112500"/>
          </a:effectLst>
        </p:spPr>
      </p:pic>
      <p:pic>
        <p:nvPicPr>
          <p:cNvPr id="8" name="Picture 7">
            <a:extLst>
              <a:ext uri="{FF2B5EF4-FFF2-40B4-BE49-F238E27FC236}">
                <a16:creationId xmlns:a16="http://schemas.microsoft.com/office/drawing/2014/main" id="{43EDF317-8124-4659-8AA7-FB6423796E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1675" y="5480348"/>
            <a:ext cx="577850" cy="621411"/>
          </a:xfrm>
          <a:prstGeom prst="rect">
            <a:avLst/>
          </a:prstGeom>
        </p:spPr>
      </p:pic>
      <p:pic>
        <p:nvPicPr>
          <p:cNvPr id="9" name="Picture 8">
            <a:extLst>
              <a:ext uri="{FF2B5EF4-FFF2-40B4-BE49-F238E27FC236}">
                <a16:creationId xmlns:a16="http://schemas.microsoft.com/office/drawing/2014/main" id="{8E56F67D-8813-4E25-B39C-60D7A422A7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6809" y="5379110"/>
            <a:ext cx="459105" cy="685800"/>
          </a:xfrm>
          <a:prstGeom prst="rect">
            <a:avLst/>
          </a:prstGeom>
        </p:spPr>
      </p:pic>
      <p:sp>
        <p:nvSpPr>
          <p:cNvPr id="10" name="Plus 39">
            <a:extLst>
              <a:ext uri="{FF2B5EF4-FFF2-40B4-BE49-F238E27FC236}">
                <a16:creationId xmlns:a16="http://schemas.microsoft.com/office/drawing/2014/main" id="{34E884BB-812D-4E48-B68C-12B3707517F4}"/>
              </a:ext>
            </a:extLst>
          </p:cNvPr>
          <p:cNvSpPr/>
          <p:nvPr/>
        </p:nvSpPr>
        <p:spPr bwMode="auto">
          <a:xfrm>
            <a:off x="1265539" y="5561437"/>
            <a:ext cx="428121" cy="503695"/>
          </a:xfrm>
          <a:prstGeom prst="mathPlus">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11" name="Plus 40">
            <a:extLst>
              <a:ext uri="{FF2B5EF4-FFF2-40B4-BE49-F238E27FC236}">
                <a16:creationId xmlns:a16="http://schemas.microsoft.com/office/drawing/2014/main" id="{21C35DF1-5BCD-478E-85F3-EE3E1AAFDEF7}"/>
              </a:ext>
            </a:extLst>
          </p:cNvPr>
          <p:cNvSpPr/>
          <p:nvPr/>
        </p:nvSpPr>
        <p:spPr bwMode="auto">
          <a:xfrm>
            <a:off x="2440190" y="5549121"/>
            <a:ext cx="428121" cy="503695"/>
          </a:xfrm>
          <a:prstGeom prst="mathPlus">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12" name="Rectangle 11">
            <a:extLst>
              <a:ext uri="{FF2B5EF4-FFF2-40B4-BE49-F238E27FC236}">
                <a16:creationId xmlns:a16="http://schemas.microsoft.com/office/drawing/2014/main" id="{02144C1B-5E02-4D87-A69A-B316AB90ED64}"/>
              </a:ext>
            </a:extLst>
          </p:cNvPr>
          <p:cNvSpPr/>
          <p:nvPr/>
        </p:nvSpPr>
        <p:spPr>
          <a:xfrm>
            <a:off x="560825" y="5130059"/>
            <a:ext cx="583814" cy="307777"/>
          </a:xfrm>
          <a:prstGeom prst="rect">
            <a:avLst/>
          </a:prstGeom>
        </p:spPr>
        <p:txBody>
          <a:bodyPr wrap="none">
            <a:spAutoFit/>
          </a:bodyPr>
          <a:lstStyle/>
          <a:p>
            <a:r>
              <a:rPr lang="en-US" sz="1400" dirty="0"/>
              <a:t>MCP</a:t>
            </a:r>
          </a:p>
        </p:txBody>
      </p:sp>
      <p:sp>
        <p:nvSpPr>
          <p:cNvPr id="13" name="Rectangle 12">
            <a:extLst>
              <a:ext uri="{FF2B5EF4-FFF2-40B4-BE49-F238E27FC236}">
                <a16:creationId xmlns:a16="http://schemas.microsoft.com/office/drawing/2014/main" id="{FB29E53A-2F4F-4279-9DE0-C6EA841677FD}"/>
              </a:ext>
            </a:extLst>
          </p:cNvPr>
          <p:cNvSpPr/>
          <p:nvPr/>
        </p:nvSpPr>
        <p:spPr>
          <a:xfrm>
            <a:off x="1650820" y="5100059"/>
            <a:ext cx="960519" cy="307777"/>
          </a:xfrm>
          <a:prstGeom prst="rect">
            <a:avLst/>
          </a:prstGeom>
        </p:spPr>
        <p:txBody>
          <a:bodyPr wrap="none">
            <a:spAutoFit/>
          </a:bodyPr>
          <a:lstStyle/>
          <a:p>
            <a:r>
              <a:rPr lang="en-US" sz="1400" dirty="0"/>
              <a:t>Contactor</a:t>
            </a:r>
          </a:p>
        </p:txBody>
      </p:sp>
      <p:sp>
        <p:nvSpPr>
          <p:cNvPr id="14" name="Rectangle 13">
            <a:extLst>
              <a:ext uri="{FF2B5EF4-FFF2-40B4-BE49-F238E27FC236}">
                <a16:creationId xmlns:a16="http://schemas.microsoft.com/office/drawing/2014/main" id="{14D12BCC-5A22-405C-851C-8FD0D686CE2D}"/>
              </a:ext>
            </a:extLst>
          </p:cNvPr>
          <p:cNvSpPr/>
          <p:nvPr/>
        </p:nvSpPr>
        <p:spPr>
          <a:xfrm>
            <a:off x="2793305" y="5107198"/>
            <a:ext cx="910827" cy="307777"/>
          </a:xfrm>
          <a:prstGeom prst="rect">
            <a:avLst/>
          </a:prstGeom>
        </p:spPr>
        <p:txBody>
          <a:bodyPr wrap="none">
            <a:spAutoFit/>
          </a:bodyPr>
          <a:lstStyle/>
          <a:p>
            <a:r>
              <a:rPr lang="en-US" sz="1400" dirty="0"/>
              <a:t>Overload</a:t>
            </a:r>
          </a:p>
        </p:txBody>
      </p:sp>
      <p:pic>
        <p:nvPicPr>
          <p:cNvPr id="15" name="Picture 14">
            <a:extLst>
              <a:ext uri="{FF2B5EF4-FFF2-40B4-BE49-F238E27FC236}">
                <a16:creationId xmlns:a16="http://schemas.microsoft.com/office/drawing/2014/main" id="{6ECCCE59-33C0-40F5-AEA0-B2FD69A898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60429" y="5421242"/>
            <a:ext cx="864870" cy="643890"/>
          </a:xfrm>
          <a:prstGeom prst="rect">
            <a:avLst/>
          </a:prstGeom>
        </p:spPr>
      </p:pic>
      <p:sp>
        <p:nvSpPr>
          <p:cNvPr id="16" name="Rectangle 15">
            <a:extLst>
              <a:ext uri="{FF2B5EF4-FFF2-40B4-BE49-F238E27FC236}">
                <a16:creationId xmlns:a16="http://schemas.microsoft.com/office/drawing/2014/main" id="{00C6EE03-48C1-44C0-A5AA-4E8776B9FC0A}"/>
              </a:ext>
            </a:extLst>
          </p:cNvPr>
          <p:cNvSpPr/>
          <p:nvPr/>
        </p:nvSpPr>
        <p:spPr>
          <a:xfrm>
            <a:off x="5124076" y="5064839"/>
            <a:ext cx="582211" cy="307777"/>
          </a:xfrm>
          <a:prstGeom prst="rect">
            <a:avLst/>
          </a:prstGeom>
        </p:spPr>
        <p:txBody>
          <a:bodyPr wrap="none">
            <a:spAutoFit/>
          </a:bodyPr>
          <a:lstStyle/>
          <a:p>
            <a:r>
              <a:rPr lang="en-US" sz="1400" dirty="0"/>
              <a:t>Load</a:t>
            </a:r>
          </a:p>
        </p:txBody>
      </p:sp>
      <p:sp>
        <p:nvSpPr>
          <p:cNvPr id="17" name="Notched Right Arrow 46">
            <a:extLst>
              <a:ext uri="{FF2B5EF4-FFF2-40B4-BE49-F238E27FC236}">
                <a16:creationId xmlns:a16="http://schemas.microsoft.com/office/drawing/2014/main" id="{1FA1B50F-2110-422D-BE13-F5956AB6209B}"/>
              </a:ext>
            </a:extLst>
          </p:cNvPr>
          <p:cNvSpPr/>
          <p:nvPr/>
        </p:nvSpPr>
        <p:spPr bwMode="auto">
          <a:xfrm>
            <a:off x="3657992" y="5530416"/>
            <a:ext cx="1262249" cy="442438"/>
          </a:xfrm>
          <a:prstGeom prst="notchedRightArrow">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kern="1200" dirty="0">
                <a:solidFill>
                  <a:schemeClr val="bg1"/>
                </a:solidFill>
                <a:latin typeface="Arial" charset="0"/>
                <a:ea typeface="+mn-ea"/>
                <a:cs typeface="+mn-cs"/>
              </a:rPr>
              <a:t>Protect &amp; Control</a:t>
            </a:r>
          </a:p>
        </p:txBody>
      </p:sp>
      <p:sp>
        <p:nvSpPr>
          <p:cNvPr id="18" name="Rounded Rectangle 59">
            <a:extLst>
              <a:ext uri="{FF2B5EF4-FFF2-40B4-BE49-F238E27FC236}">
                <a16:creationId xmlns:a16="http://schemas.microsoft.com/office/drawing/2014/main" id="{2A6A38E2-24D9-4696-BABF-1F2B9B8B0785}"/>
              </a:ext>
            </a:extLst>
          </p:cNvPr>
          <p:cNvSpPr/>
          <p:nvPr/>
        </p:nvSpPr>
        <p:spPr bwMode="auto">
          <a:xfrm>
            <a:off x="431485" y="5110598"/>
            <a:ext cx="11104360" cy="1177417"/>
          </a:xfrm>
          <a:prstGeom prst="roundRect">
            <a:avLst/>
          </a:prstGeom>
          <a:noFill/>
          <a:ln w="12700">
            <a:solidFill>
              <a:schemeClr val="tx2">
                <a:lumMod val="75000"/>
              </a:schemeClr>
            </a:solidFill>
            <a:headEnd/>
            <a:tailEnd/>
          </a:ln>
        </p:spPr>
        <p:style>
          <a:lnRef idx="2">
            <a:schemeClr val="accent6"/>
          </a:lnRef>
          <a:fillRef idx="1">
            <a:schemeClr val="lt1"/>
          </a:fillRef>
          <a:effectRef idx="0">
            <a:schemeClr val="accent6"/>
          </a:effectRef>
          <a:fontRef idx="minor">
            <a:schemeClr val="dk1"/>
          </a:fontRef>
        </p:style>
        <p:txBody>
          <a:bodyPr wrap="none" rtlCol="0" anchor="ctr">
            <a:prstTxWarp prst="textNoShape">
              <a:avLst/>
            </a:prstTxWarp>
          </a:bodyPr>
          <a:lstStyle/>
          <a:p>
            <a:pPr algn="ctr" defTabSz="914400" eaLnBrk="0" fontAlgn="base" hangingPunct="0">
              <a:spcBef>
                <a:spcPct val="0"/>
              </a:spcBef>
              <a:spcAft>
                <a:spcPct val="0"/>
              </a:spcAft>
            </a:pPr>
            <a:endParaRPr lang="en-US">
              <a:solidFill>
                <a:schemeClr val="tx1"/>
              </a:solidFill>
              <a:latin typeface="Arial" charset="0"/>
            </a:endParaRPr>
          </a:p>
        </p:txBody>
      </p:sp>
      <p:sp>
        <p:nvSpPr>
          <p:cNvPr id="19" name="TextBox 18">
            <a:extLst>
              <a:ext uri="{FF2B5EF4-FFF2-40B4-BE49-F238E27FC236}">
                <a16:creationId xmlns:a16="http://schemas.microsoft.com/office/drawing/2014/main" id="{DF66992D-D31E-45EA-A82D-6AB457681791}"/>
              </a:ext>
            </a:extLst>
          </p:cNvPr>
          <p:cNvSpPr txBox="1"/>
          <p:nvPr/>
        </p:nvSpPr>
        <p:spPr>
          <a:xfrm>
            <a:off x="560825" y="6018493"/>
            <a:ext cx="1445453" cy="276999"/>
          </a:xfrm>
          <a:prstGeom prst="rect">
            <a:avLst/>
          </a:prstGeom>
        </p:spPr>
        <p:txBody>
          <a:bodyPr wrap="square" rtlCol="0" anchor="t">
            <a:spAutoFit/>
          </a:bodyPr>
          <a:lstStyle/>
          <a:p>
            <a:pPr marL="0" indent="0" algn="l" defTabSz="914400">
              <a:buNone/>
            </a:pPr>
            <a:r>
              <a:rPr lang="en-US" sz="1200" kern="0" dirty="0">
                <a:solidFill>
                  <a:schemeClr val="bg2"/>
                </a:solidFill>
              </a:rPr>
              <a:t>140MT-D9N</a:t>
            </a:r>
            <a:endParaRPr lang="de-CH" sz="1200" kern="0" dirty="0" err="1">
              <a:solidFill>
                <a:schemeClr val="bg2"/>
              </a:solidFill>
            </a:endParaRPr>
          </a:p>
        </p:txBody>
      </p:sp>
      <p:sp>
        <p:nvSpPr>
          <p:cNvPr id="20" name="Content Placeholder 6">
            <a:extLst>
              <a:ext uri="{FF2B5EF4-FFF2-40B4-BE49-F238E27FC236}">
                <a16:creationId xmlns:a16="http://schemas.microsoft.com/office/drawing/2014/main" id="{9E186758-AB4D-4B20-A04A-BF2FBCFC2A15}"/>
              </a:ext>
            </a:extLst>
          </p:cNvPr>
          <p:cNvSpPr txBox="1">
            <a:spLocks/>
          </p:cNvSpPr>
          <p:nvPr/>
        </p:nvSpPr>
        <p:spPr>
          <a:xfrm>
            <a:off x="5209841" y="5215408"/>
            <a:ext cx="5882387" cy="1118366"/>
          </a:xfrm>
          <a:prstGeom prst="rect">
            <a:avLst/>
          </a:prstGeom>
        </p:spPr>
        <p:txBody>
          <a:bodyPr>
            <a:normAutofit lnSpcReduction="10000"/>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lvl="1" defTabSz="914400"/>
            <a:r>
              <a:rPr lang="en-US" sz="1200" kern="0" dirty="0">
                <a:solidFill>
                  <a:schemeClr val="tx1"/>
                </a:solidFill>
              </a:rPr>
              <a:t>For 3 component starter </a:t>
            </a:r>
            <a:r>
              <a:rPr lang="en-US" sz="1200" b="1" kern="0" dirty="0">
                <a:solidFill>
                  <a:schemeClr val="tx1"/>
                </a:solidFill>
              </a:rPr>
              <a:t>MCP variants </a:t>
            </a:r>
            <a:r>
              <a:rPr lang="en-US" sz="1200" kern="0" dirty="0">
                <a:solidFill>
                  <a:schemeClr val="tx1"/>
                </a:solidFill>
              </a:rPr>
              <a:t>with magnetic trip only is required to provide short circuit protection</a:t>
            </a:r>
          </a:p>
          <a:p>
            <a:pPr lvl="1" defTabSz="914400"/>
            <a:r>
              <a:rPr lang="en-US" sz="1200" kern="0" dirty="0">
                <a:solidFill>
                  <a:schemeClr val="tx1"/>
                </a:solidFill>
              </a:rPr>
              <a:t>140MT-D9N are only MCP version (not available in 140MP)</a:t>
            </a:r>
          </a:p>
          <a:p>
            <a:pPr lvl="1" defTabSz="914400"/>
            <a:r>
              <a:rPr lang="en-US" sz="1200" kern="0" dirty="0">
                <a:solidFill>
                  <a:schemeClr val="tx1"/>
                </a:solidFill>
              </a:rPr>
              <a:t>Tested as 3 component combination starters</a:t>
            </a:r>
          </a:p>
          <a:p>
            <a:pPr lvl="1" defTabSz="914400"/>
            <a:endParaRPr lang="en-US" sz="1100" kern="0" dirty="0">
              <a:solidFill>
                <a:schemeClr val="tx1"/>
              </a:solidFill>
            </a:endParaRPr>
          </a:p>
          <a:p>
            <a:pPr marL="1377917" lvl="2" indent="0" defTabSz="914400">
              <a:buFont typeface="Wingdings" charset="2"/>
              <a:buNone/>
            </a:pPr>
            <a:endParaRPr lang="en-US" kern="0" dirty="0">
              <a:solidFill>
                <a:schemeClr val="tx1"/>
              </a:solidFill>
            </a:endParaRPr>
          </a:p>
        </p:txBody>
      </p:sp>
      <p:pic>
        <p:nvPicPr>
          <p:cNvPr id="21" name="Picture 20">
            <a:extLst>
              <a:ext uri="{FF2B5EF4-FFF2-40B4-BE49-F238E27FC236}">
                <a16:creationId xmlns:a16="http://schemas.microsoft.com/office/drawing/2014/main" id="{9A8A50F9-22F0-48AE-990D-675673F2AB72}"/>
              </a:ext>
            </a:extLst>
          </p:cNvPr>
          <p:cNvPicPr>
            <a:picLocks noChangeAspect="1"/>
          </p:cNvPicPr>
          <p:nvPr/>
        </p:nvPicPr>
        <p:blipFill>
          <a:blip r:embed="rId6"/>
          <a:stretch>
            <a:fillRect/>
          </a:stretch>
        </p:blipFill>
        <p:spPr>
          <a:xfrm>
            <a:off x="621350" y="5409606"/>
            <a:ext cx="428121" cy="623861"/>
          </a:xfrm>
          <a:prstGeom prst="rect">
            <a:avLst/>
          </a:prstGeom>
        </p:spPr>
      </p:pic>
      <p:sp>
        <p:nvSpPr>
          <p:cNvPr id="23" name="TextBox 22">
            <a:extLst>
              <a:ext uri="{FF2B5EF4-FFF2-40B4-BE49-F238E27FC236}">
                <a16:creationId xmlns:a16="http://schemas.microsoft.com/office/drawing/2014/main" id="{6B074439-DD6A-4031-8919-672FE5C88D42}"/>
              </a:ext>
            </a:extLst>
          </p:cNvPr>
          <p:cNvSpPr txBox="1"/>
          <p:nvPr/>
        </p:nvSpPr>
        <p:spPr>
          <a:xfrm>
            <a:off x="1747546" y="6008074"/>
            <a:ext cx="1004082" cy="276999"/>
          </a:xfrm>
          <a:prstGeom prst="rect">
            <a:avLst/>
          </a:prstGeom>
        </p:spPr>
        <p:txBody>
          <a:bodyPr wrap="square" rtlCol="0" anchor="t">
            <a:spAutoFit/>
          </a:bodyPr>
          <a:lstStyle/>
          <a:p>
            <a:pPr marL="0" indent="0" algn="l" defTabSz="914400">
              <a:buNone/>
            </a:pPr>
            <a:r>
              <a:rPr lang="en-US" sz="1200" kern="0" dirty="0">
                <a:solidFill>
                  <a:schemeClr val="bg2"/>
                </a:solidFill>
              </a:rPr>
              <a:t>100-C,E</a:t>
            </a:r>
            <a:endParaRPr lang="de-CH" sz="1200" kern="0" dirty="0" err="1">
              <a:solidFill>
                <a:schemeClr val="bg2"/>
              </a:solidFill>
            </a:endParaRPr>
          </a:p>
        </p:txBody>
      </p:sp>
      <p:sp>
        <p:nvSpPr>
          <p:cNvPr id="24" name="TextBox 23">
            <a:extLst>
              <a:ext uri="{FF2B5EF4-FFF2-40B4-BE49-F238E27FC236}">
                <a16:creationId xmlns:a16="http://schemas.microsoft.com/office/drawing/2014/main" id="{A5F80604-BFC5-48D9-9C79-E27895C0D2A5}"/>
              </a:ext>
            </a:extLst>
          </p:cNvPr>
          <p:cNvSpPr txBox="1"/>
          <p:nvPr/>
        </p:nvSpPr>
        <p:spPr>
          <a:xfrm>
            <a:off x="2880381" y="6018493"/>
            <a:ext cx="1004082" cy="276999"/>
          </a:xfrm>
          <a:prstGeom prst="rect">
            <a:avLst/>
          </a:prstGeom>
        </p:spPr>
        <p:txBody>
          <a:bodyPr wrap="square" rtlCol="0" anchor="t">
            <a:spAutoFit/>
          </a:bodyPr>
          <a:lstStyle/>
          <a:p>
            <a:pPr marL="0" indent="0" algn="l" defTabSz="914400">
              <a:buNone/>
            </a:pPr>
            <a:r>
              <a:rPr lang="en-US" sz="1200" kern="0" dirty="0">
                <a:solidFill>
                  <a:schemeClr val="bg2"/>
                </a:solidFill>
              </a:rPr>
              <a:t>E100</a:t>
            </a:r>
            <a:endParaRPr lang="de-CH" sz="1200" kern="0" dirty="0" err="1">
              <a:solidFill>
                <a:schemeClr val="bg2"/>
              </a:solidFill>
            </a:endParaRPr>
          </a:p>
        </p:txBody>
      </p:sp>
    </p:spTree>
    <p:extLst>
      <p:ext uri="{BB962C8B-B14F-4D97-AF65-F5344CB8AC3E}">
        <p14:creationId xmlns:p14="http://schemas.microsoft.com/office/powerpoint/2010/main" val="364776781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67009-00F8-4041-BC14-4847AC3F0A51}"/>
              </a:ext>
            </a:extLst>
          </p:cNvPr>
          <p:cNvSpPr>
            <a:spLocks noGrp="1"/>
          </p:cNvSpPr>
          <p:nvPr>
            <p:ph type="title"/>
          </p:nvPr>
        </p:nvSpPr>
        <p:spPr/>
        <p:txBody>
          <a:bodyPr/>
          <a:lstStyle/>
          <a:p>
            <a:r>
              <a:rPr lang="en-US" dirty="0"/>
              <a:t>140M, 140MP, 140MT</a:t>
            </a:r>
            <a:endParaRPr lang="de-CH" dirty="0"/>
          </a:p>
        </p:txBody>
      </p:sp>
      <p:sp>
        <p:nvSpPr>
          <p:cNvPr id="3" name="Text Placeholder 2">
            <a:extLst>
              <a:ext uri="{FF2B5EF4-FFF2-40B4-BE49-F238E27FC236}">
                <a16:creationId xmlns:a16="http://schemas.microsoft.com/office/drawing/2014/main" id="{13A772F8-F987-4E23-B748-24CF616C4BA7}"/>
              </a:ext>
            </a:extLst>
          </p:cNvPr>
          <p:cNvSpPr>
            <a:spLocks noGrp="1"/>
          </p:cNvSpPr>
          <p:nvPr>
            <p:ph type="body" sz="quarter" idx="10"/>
          </p:nvPr>
        </p:nvSpPr>
        <p:spPr/>
        <p:txBody>
          <a:bodyPr/>
          <a:lstStyle/>
          <a:p>
            <a:r>
              <a:rPr lang="en-US" dirty="0">
                <a:solidFill>
                  <a:srgbClr val="C00000"/>
                </a:solidFill>
              </a:rPr>
              <a:t>Comparison overview</a:t>
            </a:r>
            <a:endParaRPr lang="de-CH" dirty="0">
              <a:solidFill>
                <a:srgbClr val="C00000"/>
              </a:solidFill>
            </a:endParaRPr>
          </a:p>
        </p:txBody>
      </p:sp>
      <p:pic>
        <p:nvPicPr>
          <p:cNvPr id="9" name="Picture 8">
            <a:extLst>
              <a:ext uri="{FF2B5EF4-FFF2-40B4-BE49-F238E27FC236}">
                <a16:creationId xmlns:a16="http://schemas.microsoft.com/office/drawing/2014/main" id="{CDAF33D4-362E-4E70-A918-0A9AFFD431DE}"/>
              </a:ext>
            </a:extLst>
          </p:cNvPr>
          <p:cNvPicPr>
            <a:picLocks noChangeAspect="1"/>
          </p:cNvPicPr>
          <p:nvPr/>
        </p:nvPicPr>
        <p:blipFill>
          <a:blip r:embed="rId2"/>
          <a:stretch>
            <a:fillRect/>
          </a:stretch>
        </p:blipFill>
        <p:spPr>
          <a:xfrm>
            <a:off x="2151287" y="1141790"/>
            <a:ext cx="7889423" cy="5272831"/>
          </a:xfrm>
          <a:prstGeom prst="rect">
            <a:avLst/>
          </a:prstGeom>
          <a:ln>
            <a:noFill/>
          </a:ln>
          <a:effectLst>
            <a:softEdge rad="112500"/>
          </a:effectLst>
        </p:spPr>
      </p:pic>
    </p:spTree>
    <p:extLst>
      <p:ext uri="{BB962C8B-B14F-4D97-AF65-F5344CB8AC3E}">
        <p14:creationId xmlns:p14="http://schemas.microsoft.com/office/powerpoint/2010/main" val="277144848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67009-00F8-4041-BC14-4847AC3F0A51}"/>
              </a:ext>
            </a:extLst>
          </p:cNvPr>
          <p:cNvSpPr>
            <a:spLocks noGrp="1"/>
          </p:cNvSpPr>
          <p:nvPr>
            <p:ph type="title"/>
          </p:nvPr>
        </p:nvSpPr>
        <p:spPr/>
        <p:txBody>
          <a:bodyPr/>
          <a:lstStyle/>
          <a:p>
            <a:r>
              <a:rPr lang="en-US" dirty="0"/>
              <a:t>140M, 140MP, 140MT</a:t>
            </a:r>
            <a:endParaRPr lang="de-CH" dirty="0"/>
          </a:p>
        </p:txBody>
      </p:sp>
      <p:sp>
        <p:nvSpPr>
          <p:cNvPr id="3" name="Text Placeholder 2">
            <a:extLst>
              <a:ext uri="{FF2B5EF4-FFF2-40B4-BE49-F238E27FC236}">
                <a16:creationId xmlns:a16="http://schemas.microsoft.com/office/drawing/2014/main" id="{13A772F8-F987-4E23-B748-24CF616C4BA7}"/>
              </a:ext>
            </a:extLst>
          </p:cNvPr>
          <p:cNvSpPr>
            <a:spLocks noGrp="1"/>
          </p:cNvSpPr>
          <p:nvPr>
            <p:ph type="body" sz="quarter" idx="10"/>
          </p:nvPr>
        </p:nvSpPr>
        <p:spPr/>
        <p:txBody>
          <a:bodyPr/>
          <a:lstStyle/>
          <a:p>
            <a:r>
              <a:rPr lang="en-US" dirty="0">
                <a:solidFill>
                  <a:srgbClr val="C00000"/>
                </a:solidFill>
              </a:rPr>
              <a:t>Comparison overview</a:t>
            </a:r>
            <a:endParaRPr lang="de-CH" dirty="0">
              <a:solidFill>
                <a:srgbClr val="C00000"/>
              </a:solidFill>
            </a:endParaRPr>
          </a:p>
        </p:txBody>
      </p:sp>
      <p:pic>
        <p:nvPicPr>
          <p:cNvPr id="10" name="Picture 9">
            <a:extLst>
              <a:ext uri="{FF2B5EF4-FFF2-40B4-BE49-F238E27FC236}">
                <a16:creationId xmlns:a16="http://schemas.microsoft.com/office/drawing/2014/main" id="{C31CD811-F060-4BFD-AD95-FB6DC7932754}"/>
              </a:ext>
            </a:extLst>
          </p:cNvPr>
          <p:cNvPicPr>
            <a:picLocks noChangeAspect="1"/>
          </p:cNvPicPr>
          <p:nvPr/>
        </p:nvPicPr>
        <p:blipFill>
          <a:blip r:embed="rId2"/>
          <a:stretch>
            <a:fillRect/>
          </a:stretch>
        </p:blipFill>
        <p:spPr>
          <a:xfrm>
            <a:off x="2711521" y="1003896"/>
            <a:ext cx="6239531" cy="5218938"/>
          </a:xfrm>
          <a:prstGeom prst="rect">
            <a:avLst/>
          </a:prstGeom>
          <a:ln>
            <a:noFill/>
          </a:ln>
          <a:effectLst>
            <a:softEdge rad="112500"/>
          </a:effectLst>
        </p:spPr>
      </p:pic>
    </p:spTree>
    <p:extLst>
      <p:ext uri="{BB962C8B-B14F-4D97-AF65-F5344CB8AC3E}">
        <p14:creationId xmlns:p14="http://schemas.microsoft.com/office/powerpoint/2010/main" val="86113320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DC451-734B-4362-8330-41B4FBDFBB78}"/>
              </a:ext>
            </a:extLst>
          </p:cNvPr>
          <p:cNvSpPr>
            <a:spLocks noGrp="1"/>
          </p:cNvSpPr>
          <p:nvPr>
            <p:ph type="title"/>
          </p:nvPr>
        </p:nvSpPr>
        <p:spPr/>
        <p:txBody>
          <a:bodyPr/>
          <a:lstStyle/>
          <a:p>
            <a:r>
              <a:rPr lang="en-US" dirty="0"/>
              <a:t>Glossary of Terms </a:t>
            </a:r>
            <a:endParaRPr lang="de-CH" dirty="0"/>
          </a:p>
        </p:txBody>
      </p:sp>
      <p:sp>
        <p:nvSpPr>
          <p:cNvPr id="3" name="Text Placeholder 2">
            <a:extLst>
              <a:ext uri="{FF2B5EF4-FFF2-40B4-BE49-F238E27FC236}">
                <a16:creationId xmlns:a16="http://schemas.microsoft.com/office/drawing/2014/main" id="{296DC13F-72D5-4BA9-B819-A31273D214C0}"/>
              </a:ext>
            </a:extLst>
          </p:cNvPr>
          <p:cNvSpPr>
            <a:spLocks noGrp="1"/>
          </p:cNvSpPr>
          <p:nvPr>
            <p:ph type="body" sz="quarter" idx="10"/>
          </p:nvPr>
        </p:nvSpPr>
        <p:spPr/>
        <p:txBody>
          <a:bodyPr/>
          <a:lstStyle/>
          <a:p>
            <a:r>
              <a:rPr lang="en-US" dirty="0"/>
              <a:t>MCCB, MPCB/MPSD, MCP - Functions</a:t>
            </a:r>
            <a:endParaRPr lang="de-CH" dirty="0"/>
          </a:p>
        </p:txBody>
      </p:sp>
      <p:sp>
        <p:nvSpPr>
          <p:cNvPr id="5" name="Rectangle 3">
            <a:extLst>
              <a:ext uri="{FF2B5EF4-FFF2-40B4-BE49-F238E27FC236}">
                <a16:creationId xmlns:a16="http://schemas.microsoft.com/office/drawing/2014/main" id="{FF173EA2-AFF4-46C3-9BFE-B35A72994DC9}"/>
              </a:ext>
            </a:extLst>
          </p:cNvPr>
          <p:cNvSpPr txBox="1">
            <a:spLocks noGrp="1" noChangeArrowheads="1"/>
          </p:cNvSpPr>
          <p:nvPr>
            <p:ph type="body" sz="quarter" idx="16"/>
          </p:nvPr>
        </p:nvSpPr>
        <p:spPr>
          <a:xfrm>
            <a:off x="381000" y="1392237"/>
            <a:ext cx="11724314" cy="4899505"/>
          </a:xfrm>
          <a:prstGeom prst="rect">
            <a:avLst/>
          </a:prstGeom>
        </p:spPr>
        <p:txBody>
          <a:bodyPr vert="horz" lIns="91440" tIns="45720" rIns="91440" bIns="45720" rtlCol="0">
            <a:normAutofit/>
          </a:bodyPr>
          <a:lstStyle>
            <a:lvl1pPr marL="287338" indent="-287338" algn="l" rtl="0" eaLnBrk="1" fontAlgn="base" hangingPunct="1">
              <a:lnSpc>
                <a:spcPct val="100000"/>
              </a:lnSpc>
              <a:spcBef>
                <a:spcPts val="0"/>
              </a:spcBef>
              <a:spcAft>
                <a:spcPts val="600"/>
              </a:spcAft>
              <a:buClr>
                <a:srgbClr val="BB2332"/>
              </a:buClr>
              <a:buFont typeface="Wingdings" charset="2"/>
              <a:buChar char="§"/>
              <a:defRPr sz="2400">
                <a:solidFill>
                  <a:schemeClr val="tx1"/>
                </a:solidFill>
                <a:latin typeface="+mn-lt"/>
                <a:ea typeface="+mn-ea"/>
                <a:cs typeface="+mn-cs"/>
              </a:defRPr>
            </a:lvl1pPr>
            <a:lvl2pPr marL="804863" indent="-228600" algn="l" rtl="0" eaLnBrk="1" fontAlgn="base" hangingPunct="1">
              <a:lnSpc>
                <a:spcPct val="100000"/>
              </a:lnSpc>
              <a:spcBef>
                <a:spcPts val="0"/>
              </a:spcBef>
              <a:spcAft>
                <a:spcPts val="600"/>
              </a:spcAft>
              <a:buClr>
                <a:schemeClr val="bg1">
                  <a:lumMod val="50000"/>
                </a:schemeClr>
              </a:buClr>
              <a:buSzPct val="80000"/>
              <a:buFont typeface="Wingdings" charset="2"/>
              <a:buChar char="§"/>
              <a:defRPr sz="2400">
                <a:solidFill>
                  <a:schemeClr val="tx1"/>
                </a:solidFill>
                <a:latin typeface="+mn-lt"/>
                <a:ea typeface="+mn-ea"/>
              </a:defRPr>
            </a:lvl2pPr>
            <a:lvl3pPr marL="1262063" indent="-228600" algn="l" rtl="0" eaLnBrk="1" fontAlgn="base" hangingPunct="1">
              <a:lnSpc>
                <a:spcPct val="100000"/>
              </a:lnSpc>
              <a:spcBef>
                <a:spcPts val="0"/>
              </a:spcBef>
              <a:spcAft>
                <a:spcPts val="600"/>
              </a:spcAft>
              <a:buClr>
                <a:schemeClr val="bg1">
                  <a:lumMod val="50000"/>
                </a:schemeClr>
              </a:buClr>
              <a:buSzPct val="80000"/>
              <a:buFont typeface="Wingdings" charset="2"/>
              <a:buChar char="§"/>
              <a:defRPr sz="2000">
                <a:solidFill>
                  <a:schemeClr val="tx1"/>
                </a:solidFill>
                <a:latin typeface="+mn-lt"/>
                <a:ea typeface="+mn-ea"/>
              </a:defRPr>
            </a:lvl3pPr>
            <a:lvl4pPr marL="1600200" indent="-228600" algn="l" rtl="0" eaLnBrk="1" fontAlgn="base" hangingPunct="1">
              <a:lnSpc>
                <a:spcPct val="100000"/>
              </a:lnSpc>
              <a:spcBef>
                <a:spcPts val="0"/>
              </a:spcBef>
              <a:spcAft>
                <a:spcPts val="600"/>
              </a:spcAft>
              <a:buClr>
                <a:schemeClr val="bg1">
                  <a:lumMod val="50000"/>
                </a:schemeClr>
              </a:buClr>
              <a:buFont typeface="Wingdings" charset="2"/>
              <a:buChar char="§"/>
              <a:defRPr sz="1600" cap="none">
                <a:solidFill>
                  <a:schemeClr val="tx1"/>
                </a:solidFill>
                <a:latin typeface="Arial" charset="0"/>
                <a:ea typeface="+mn-ea"/>
              </a:defRPr>
            </a:lvl4pPr>
            <a:lvl5pPr marL="2057400" indent="-228600" algn="l" rtl="0" eaLnBrk="1" fontAlgn="base" hangingPunct="1">
              <a:lnSpc>
                <a:spcPct val="100000"/>
              </a:lnSpc>
              <a:spcBef>
                <a:spcPts val="0"/>
              </a:spcBef>
              <a:spcAft>
                <a:spcPts val="600"/>
              </a:spcAft>
              <a:buClr>
                <a:schemeClr val="bg1">
                  <a:lumMod val="50000"/>
                </a:schemeClr>
              </a:buClr>
              <a:buFont typeface="Wingdings" charset="2"/>
              <a:buChar char="§"/>
              <a:defRPr sz="1400" cap="none">
                <a:solidFill>
                  <a:schemeClr val="tx1"/>
                </a:solidFill>
                <a:latin typeface="Arial" charset="0"/>
                <a:ea typeface="+mn-ea"/>
              </a:defRPr>
            </a:lvl5pPr>
            <a:lvl6pPr marL="2514600" indent="-228600" algn="l" rtl="0" eaLnBrk="1" fontAlgn="base" hangingPunct="1">
              <a:spcBef>
                <a:spcPct val="20000"/>
              </a:spcBef>
              <a:spcAft>
                <a:spcPct val="0"/>
              </a:spcAft>
              <a:buClr>
                <a:srgbClr val="BB2332"/>
              </a:buClr>
              <a:buChar char="»"/>
              <a:defRPr sz="2000">
                <a:solidFill>
                  <a:schemeClr val="tx1"/>
                </a:solidFill>
                <a:latin typeface="Arial" charset="0"/>
                <a:ea typeface="+mn-ea"/>
              </a:defRPr>
            </a:lvl6pPr>
            <a:lvl7pPr marL="2971800" indent="-228600" algn="l" rtl="0" eaLnBrk="1" fontAlgn="base" hangingPunct="1">
              <a:spcBef>
                <a:spcPct val="20000"/>
              </a:spcBef>
              <a:spcAft>
                <a:spcPct val="0"/>
              </a:spcAft>
              <a:buClr>
                <a:srgbClr val="BB2332"/>
              </a:buClr>
              <a:buChar char="»"/>
              <a:defRPr sz="2000">
                <a:solidFill>
                  <a:schemeClr val="tx1"/>
                </a:solidFill>
                <a:latin typeface="Arial" charset="0"/>
                <a:ea typeface="+mn-ea"/>
              </a:defRPr>
            </a:lvl7pPr>
            <a:lvl8pPr marL="3429000" indent="-228600" algn="l" rtl="0" eaLnBrk="1" fontAlgn="base" hangingPunct="1">
              <a:spcBef>
                <a:spcPct val="20000"/>
              </a:spcBef>
              <a:spcAft>
                <a:spcPct val="0"/>
              </a:spcAft>
              <a:buClr>
                <a:srgbClr val="BB2332"/>
              </a:buClr>
              <a:buChar char="»"/>
              <a:defRPr sz="2000">
                <a:solidFill>
                  <a:schemeClr val="tx1"/>
                </a:solidFill>
                <a:latin typeface="Arial" charset="0"/>
                <a:ea typeface="+mn-ea"/>
              </a:defRPr>
            </a:lvl8pPr>
            <a:lvl9pPr marL="3886200" indent="-228600" algn="l" rtl="0" eaLnBrk="1" fontAlgn="base" hangingPunct="1">
              <a:spcBef>
                <a:spcPct val="20000"/>
              </a:spcBef>
              <a:spcAft>
                <a:spcPct val="0"/>
              </a:spcAft>
              <a:buClr>
                <a:srgbClr val="BB2332"/>
              </a:buClr>
              <a:buChar char="»"/>
              <a:defRPr sz="2000">
                <a:solidFill>
                  <a:schemeClr val="tx1"/>
                </a:solidFill>
                <a:latin typeface="Arial" charset="0"/>
                <a:ea typeface="+mn-ea"/>
              </a:defRPr>
            </a:lvl9pPr>
          </a:lstStyle>
          <a:p>
            <a:pPr marL="257175" marR="0" lvl="0" indent="-257175" algn="l" defTabSz="914400" rtl="0" eaLnBrk="1" fontAlgn="base" latinLnBrk="0" hangingPunct="1">
              <a:lnSpc>
                <a:spcPct val="100000"/>
              </a:lnSpc>
              <a:spcBef>
                <a:spcPts val="0"/>
              </a:spcBef>
              <a:spcAft>
                <a:spcPts val="600"/>
              </a:spcAft>
              <a:buClr>
                <a:srgbClr val="BB2332"/>
              </a:buClr>
              <a:buSzTx/>
              <a:buFont typeface="Wingdings" charset="2"/>
              <a:buChar char="§"/>
              <a:tabLst/>
              <a:defRPr/>
            </a:pPr>
            <a:r>
              <a:rPr kumimoji="0" lang="en-US" sz="1600" b="1" i="0" u="none" strike="noStrike" kern="0" cap="none" spc="0" normalizeH="0" baseline="0" noProof="0" dirty="0">
                <a:ln>
                  <a:noFill/>
                </a:ln>
                <a:solidFill>
                  <a:schemeClr val="tx1">
                    <a:lumMod val="75000"/>
                    <a:lumOff val="25000"/>
                  </a:schemeClr>
                </a:solidFill>
                <a:effectLst/>
                <a:uLnTx/>
                <a:uFillTx/>
                <a:cs typeface="Arial" panose="020B0604020202020204" pitchFamily="34" charset="0"/>
              </a:rPr>
              <a:t>Molded Case Circuit Breaker - MCCB</a:t>
            </a:r>
          </a:p>
          <a:p>
            <a:pPr marL="557213" marR="0" lvl="1" indent="-214313" algn="l" defTabSz="914400" rtl="0" eaLnBrk="1" fontAlgn="base" latinLnBrk="0" hangingPunct="1">
              <a:lnSpc>
                <a:spcPct val="100000"/>
              </a:lnSpc>
              <a:spcBef>
                <a:spcPts val="0"/>
              </a:spcBef>
              <a:spcAft>
                <a:spcPts val="600"/>
              </a:spcAft>
              <a:buClr>
                <a:srgbClr val="FFFFFF">
                  <a:lumMod val="50000"/>
                </a:srgbClr>
              </a:buClr>
              <a:buSzPct val="80000"/>
              <a:buFont typeface="Wingdings" charset="2"/>
              <a:buChar char="§"/>
              <a:tabLst/>
              <a:defRPr/>
            </a:pPr>
            <a:r>
              <a:rPr kumimoji="0" lang="en-US" sz="1600" b="0" i="0" u="none" strike="noStrike" kern="0" cap="none" spc="0" normalizeH="0" baseline="0" noProof="0" dirty="0">
                <a:ln>
                  <a:noFill/>
                </a:ln>
                <a:solidFill>
                  <a:schemeClr val="tx1">
                    <a:lumMod val="75000"/>
                    <a:lumOff val="25000"/>
                  </a:schemeClr>
                </a:solidFill>
                <a:effectLst/>
                <a:uLnTx/>
                <a:uFillTx/>
                <a:cs typeface="Arial" panose="020B0604020202020204" pitchFamily="34" charset="0"/>
              </a:rPr>
              <a:t>Feeder Distribution and Branch Circuit Protection (conductors, bus and cable)</a:t>
            </a:r>
          </a:p>
          <a:p>
            <a:pPr marL="1262063" marR="0" lvl="2" indent="-228600" algn="l" defTabSz="914400" rtl="0" eaLnBrk="1" fontAlgn="base" latinLnBrk="0" hangingPunct="1">
              <a:lnSpc>
                <a:spcPct val="100000"/>
              </a:lnSpc>
              <a:spcBef>
                <a:spcPts val="0"/>
              </a:spcBef>
              <a:spcAft>
                <a:spcPts val="600"/>
              </a:spcAft>
              <a:buClr>
                <a:srgbClr val="FFFFFF">
                  <a:lumMod val="50000"/>
                </a:srgbClr>
              </a:buClr>
              <a:buSzPct val="80000"/>
              <a:buFont typeface="Wingdings" charset="2"/>
              <a:buChar char="§"/>
              <a:tabLst/>
              <a:defRPr/>
            </a:pPr>
            <a:r>
              <a:rPr kumimoji="0" lang="en-US" sz="1400" b="0" i="0" u="none" strike="noStrike" kern="0" cap="none" spc="0" normalizeH="0" baseline="0" noProof="0" dirty="0">
                <a:ln>
                  <a:noFill/>
                </a:ln>
                <a:solidFill>
                  <a:schemeClr val="tx1">
                    <a:lumMod val="75000"/>
                    <a:lumOff val="25000"/>
                  </a:schemeClr>
                </a:solidFill>
                <a:effectLst/>
                <a:uLnTx/>
                <a:uFillTx/>
                <a:cs typeface="Arial" panose="020B0604020202020204" pitchFamily="34" charset="0"/>
              </a:rPr>
              <a:t>Short Circuit Protection </a:t>
            </a:r>
          </a:p>
          <a:p>
            <a:pPr marL="1262063" marR="0" lvl="2" indent="-228600" algn="l" defTabSz="914400" rtl="0" eaLnBrk="1" fontAlgn="base" latinLnBrk="0" hangingPunct="1">
              <a:lnSpc>
                <a:spcPct val="100000"/>
              </a:lnSpc>
              <a:spcBef>
                <a:spcPts val="0"/>
              </a:spcBef>
              <a:spcAft>
                <a:spcPts val="600"/>
              </a:spcAft>
              <a:buClr>
                <a:srgbClr val="FFFFFF">
                  <a:lumMod val="50000"/>
                </a:srgbClr>
              </a:buClr>
              <a:buSzPct val="80000"/>
              <a:buFont typeface="Wingdings" charset="2"/>
              <a:buChar char="§"/>
              <a:tabLst/>
              <a:defRPr/>
            </a:pPr>
            <a:r>
              <a:rPr kumimoji="0" lang="en-US" sz="1400" b="0" i="0" u="none" strike="noStrike" kern="0" cap="none" spc="0" normalizeH="0" baseline="0" noProof="0" dirty="0">
                <a:ln>
                  <a:noFill/>
                </a:ln>
                <a:solidFill>
                  <a:schemeClr val="tx1">
                    <a:lumMod val="75000"/>
                    <a:lumOff val="25000"/>
                  </a:schemeClr>
                </a:solidFill>
                <a:effectLst/>
                <a:uLnTx/>
                <a:uFillTx/>
                <a:cs typeface="Arial" panose="020B0604020202020204" pitchFamily="34" charset="0"/>
              </a:rPr>
              <a:t>Overcurrent Protection - calibrated for distribution conductor applications</a:t>
            </a:r>
          </a:p>
          <a:p>
            <a:pPr marL="1262063" marR="0" lvl="2" indent="-228600" algn="l" defTabSz="914400" rtl="0" eaLnBrk="1" fontAlgn="base" latinLnBrk="0" hangingPunct="1">
              <a:lnSpc>
                <a:spcPct val="100000"/>
              </a:lnSpc>
              <a:spcBef>
                <a:spcPts val="0"/>
              </a:spcBef>
              <a:spcAft>
                <a:spcPts val="600"/>
              </a:spcAft>
              <a:buClr>
                <a:srgbClr val="FFFFFF">
                  <a:lumMod val="50000"/>
                </a:srgbClr>
              </a:buClr>
              <a:buSzPct val="80000"/>
              <a:buFont typeface="Wingdings" charset="2"/>
              <a:buChar char="§"/>
              <a:tabLst/>
              <a:defRPr/>
            </a:pPr>
            <a:r>
              <a:rPr kumimoji="0" lang="en-US" sz="1400" b="0" i="0" u="none" strike="noStrike" kern="0" cap="none" spc="0" normalizeH="0" baseline="0" noProof="0" dirty="0">
                <a:ln>
                  <a:noFill/>
                </a:ln>
                <a:solidFill>
                  <a:schemeClr val="tx1">
                    <a:lumMod val="75000"/>
                    <a:lumOff val="25000"/>
                  </a:schemeClr>
                </a:solidFill>
                <a:effectLst/>
                <a:uLnTx/>
                <a:uFillTx/>
                <a:cs typeface="Arial" panose="020B0604020202020204" pitchFamily="34" charset="0"/>
              </a:rPr>
              <a:t>Disconnect Applications</a:t>
            </a:r>
          </a:p>
          <a:p>
            <a:pPr marL="257175" marR="0" lvl="0" indent="-257175" algn="l" defTabSz="914400" rtl="0" eaLnBrk="1" fontAlgn="base" latinLnBrk="0" hangingPunct="1">
              <a:lnSpc>
                <a:spcPct val="100000"/>
              </a:lnSpc>
              <a:spcBef>
                <a:spcPts val="0"/>
              </a:spcBef>
              <a:spcAft>
                <a:spcPts val="600"/>
              </a:spcAft>
              <a:buClr>
                <a:srgbClr val="BB2332"/>
              </a:buClr>
              <a:buSzTx/>
              <a:buFont typeface="Wingdings" charset="2"/>
              <a:buChar char="§"/>
              <a:tabLst/>
              <a:defRPr/>
            </a:pPr>
            <a:r>
              <a:rPr kumimoji="0" lang="en-US" sz="1600" b="1" i="0" u="none" strike="noStrike" kern="0" cap="none" spc="0" normalizeH="0" baseline="0" noProof="0" dirty="0">
                <a:ln>
                  <a:noFill/>
                </a:ln>
                <a:solidFill>
                  <a:schemeClr val="tx1">
                    <a:lumMod val="75000"/>
                    <a:lumOff val="25000"/>
                  </a:schemeClr>
                </a:solidFill>
                <a:effectLst/>
                <a:uLnTx/>
                <a:uFillTx/>
                <a:cs typeface="Arial" panose="020B0604020202020204" pitchFamily="34" charset="0"/>
              </a:rPr>
              <a:t>Motor Protection Circuit Breaker – MPCB / Motor protection Switching Device - MPSD</a:t>
            </a:r>
          </a:p>
          <a:p>
            <a:pPr marL="557213" marR="0" lvl="1" indent="-214313" algn="l" defTabSz="914400" rtl="0" eaLnBrk="1" fontAlgn="base" latinLnBrk="0" hangingPunct="1">
              <a:lnSpc>
                <a:spcPct val="100000"/>
              </a:lnSpc>
              <a:spcBef>
                <a:spcPts val="0"/>
              </a:spcBef>
              <a:spcAft>
                <a:spcPts val="600"/>
              </a:spcAft>
              <a:buClr>
                <a:srgbClr val="FFFFFF">
                  <a:lumMod val="50000"/>
                </a:srgbClr>
              </a:buClr>
              <a:buSzPct val="80000"/>
              <a:buFont typeface="Wingdings" charset="2"/>
              <a:buChar char="§"/>
              <a:tabLst/>
              <a:defRPr/>
            </a:pPr>
            <a:r>
              <a:rPr kumimoji="0" lang="en-US" sz="1600" b="0" i="0" u="none" strike="noStrike" kern="0" cap="none" spc="0" normalizeH="0" baseline="0" noProof="0" dirty="0">
                <a:ln>
                  <a:noFill/>
                </a:ln>
                <a:solidFill>
                  <a:schemeClr val="tx1">
                    <a:lumMod val="75000"/>
                    <a:lumOff val="25000"/>
                  </a:schemeClr>
                </a:solidFill>
                <a:effectLst/>
                <a:uLnTx/>
                <a:uFillTx/>
                <a:cs typeface="Arial" panose="020B0604020202020204" pitchFamily="34" charset="0"/>
              </a:rPr>
              <a:t>Motor Protection</a:t>
            </a:r>
          </a:p>
          <a:p>
            <a:pPr lvl="2">
              <a:buClr>
                <a:srgbClr val="FFFFFF">
                  <a:lumMod val="50000"/>
                </a:srgbClr>
              </a:buClr>
              <a:defRPr/>
            </a:pPr>
            <a:r>
              <a:rPr kumimoji="0" lang="en-US" sz="1400" b="0" i="0" u="none" strike="noStrike" kern="0" cap="none" spc="0" normalizeH="0" baseline="0" noProof="0" dirty="0">
                <a:ln>
                  <a:noFill/>
                </a:ln>
                <a:solidFill>
                  <a:schemeClr val="tx1">
                    <a:lumMod val="75000"/>
                    <a:lumOff val="25000"/>
                  </a:schemeClr>
                </a:solidFill>
                <a:effectLst/>
                <a:uLnTx/>
                <a:uFillTx/>
                <a:cs typeface="Arial" panose="020B0604020202020204" pitchFamily="34" charset="0"/>
              </a:rPr>
              <a:t>Disconnect for motor branch circuit</a:t>
            </a:r>
          </a:p>
          <a:p>
            <a:pPr marL="1262063" marR="0" lvl="2" indent="-228600" algn="l" defTabSz="914400" rtl="0" eaLnBrk="1" fontAlgn="base" latinLnBrk="0" hangingPunct="1">
              <a:lnSpc>
                <a:spcPct val="100000"/>
              </a:lnSpc>
              <a:spcBef>
                <a:spcPts val="0"/>
              </a:spcBef>
              <a:spcAft>
                <a:spcPts val="600"/>
              </a:spcAft>
              <a:buClr>
                <a:srgbClr val="FFFFFF">
                  <a:lumMod val="50000"/>
                </a:srgbClr>
              </a:buClr>
              <a:buSzPct val="80000"/>
              <a:buFont typeface="Wingdings" charset="2"/>
              <a:buChar char="§"/>
              <a:tabLst/>
              <a:defRPr/>
            </a:pPr>
            <a:r>
              <a:rPr kumimoji="0" lang="en-US" sz="1400" b="0" i="0" u="none" strike="noStrike" kern="0" cap="none" spc="0" normalizeH="0" baseline="0" noProof="0" dirty="0">
                <a:ln>
                  <a:noFill/>
                </a:ln>
                <a:solidFill>
                  <a:schemeClr val="tx1">
                    <a:lumMod val="75000"/>
                    <a:lumOff val="25000"/>
                  </a:schemeClr>
                </a:solidFill>
                <a:effectLst/>
                <a:uLnTx/>
                <a:uFillTx/>
                <a:cs typeface="Arial" panose="020B0604020202020204" pitchFamily="34" charset="0"/>
              </a:rPr>
              <a:t>Short Circuit Protection (Type E)</a:t>
            </a:r>
          </a:p>
          <a:p>
            <a:pPr marL="1262063" marR="0" lvl="2" indent="-228600" algn="l" defTabSz="914400" rtl="0" eaLnBrk="1" fontAlgn="base" latinLnBrk="0" hangingPunct="1">
              <a:lnSpc>
                <a:spcPct val="100000"/>
              </a:lnSpc>
              <a:spcBef>
                <a:spcPts val="0"/>
              </a:spcBef>
              <a:spcAft>
                <a:spcPts val="600"/>
              </a:spcAft>
              <a:buClr>
                <a:srgbClr val="FFFFFF">
                  <a:lumMod val="50000"/>
                </a:srgbClr>
              </a:buClr>
              <a:buSzPct val="80000"/>
              <a:buFont typeface="Wingdings" charset="2"/>
              <a:buChar char="§"/>
              <a:tabLst/>
              <a:defRPr/>
            </a:pPr>
            <a:r>
              <a:rPr kumimoji="0" lang="en-US" sz="1400" b="0" i="0" u="none" strike="noStrike" kern="0" cap="none" spc="0" normalizeH="0" baseline="0" noProof="0" dirty="0">
                <a:ln>
                  <a:noFill/>
                </a:ln>
                <a:solidFill>
                  <a:schemeClr val="tx1">
                    <a:lumMod val="75000"/>
                    <a:lumOff val="25000"/>
                  </a:schemeClr>
                </a:solidFill>
                <a:effectLst/>
                <a:uLnTx/>
                <a:uFillTx/>
                <a:cs typeface="Arial" panose="020B0604020202020204" pitchFamily="34" charset="0"/>
              </a:rPr>
              <a:t>Overload Protection - calibrated for motor overload applications </a:t>
            </a:r>
          </a:p>
          <a:p>
            <a:pPr marL="1262063" marR="0" lvl="2" indent="-228600" algn="l" defTabSz="914400" rtl="0" eaLnBrk="1" fontAlgn="base" latinLnBrk="0" hangingPunct="1">
              <a:lnSpc>
                <a:spcPct val="100000"/>
              </a:lnSpc>
              <a:spcBef>
                <a:spcPts val="0"/>
              </a:spcBef>
              <a:spcAft>
                <a:spcPts val="600"/>
              </a:spcAft>
              <a:buClr>
                <a:srgbClr val="FFFFFF">
                  <a:lumMod val="50000"/>
                </a:srgbClr>
              </a:buClr>
              <a:buSzPct val="80000"/>
              <a:buFont typeface="Wingdings" charset="2"/>
              <a:buChar char="§"/>
              <a:tabLst/>
              <a:defRPr/>
            </a:pPr>
            <a:r>
              <a:rPr kumimoji="0" lang="en-US" sz="1400" b="0" i="0" u="none" strike="noStrike" kern="0" cap="none" spc="0" normalizeH="0" baseline="0" noProof="0" dirty="0">
                <a:ln>
                  <a:noFill/>
                </a:ln>
                <a:solidFill>
                  <a:schemeClr val="tx1">
                    <a:lumMod val="75000"/>
                    <a:lumOff val="25000"/>
                  </a:schemeClr>
                </a:solidFill>
                <a:effectLst/>
                <a:uLnTx/>
                <a:uFillTx/>
                <a:cs typeface="Arial" panose="020B0604020202020204" pitchFamily="34" charset="0"/>
              </a:rPr>
              <a:t>Manual Controller (ON/OFF)</a:t>
            </a:r>
          </a:p>
          <a:p>
            <a:pPr marL="257175" marR="0" lvl="0" indent="-257175" algn="l" defTabSz="914400" rtl="0" eaLnBrk="1" fontAlgn="base" latinLnBrk="0" hangingPunct="1">
              <a:lnSpc>
                <a:spcPct val="100000"/>
              </a:lnSpc>
              <a:spcBef>
                <a:spcPts val="0"/>
              </a:spcBef>
              <a:spcAft>
                <a:spcPts val="600"/>
              </a:spcAft>
              <a:buClr>
                <a:srgbClr val="BB2332"/>
              </a:buClr>
              <a:buSzTx/>
              <a:buFont typeface="Wingdings" charset="2"/>
              <a:buChar char="§"/>
              <a:tabLst/>
              <a:defRPr/>
            </a:pPr>
            <a:r>
              <a:rPr kumimoji="0" lang="en-US" sz="1600" b="1" i="0" u="none" strike="noStrike" kern="0" cap="none" spc="0" normalizeH="0" baseline="0" noProof="0" dirty="0">
                <a:ln>
                  <a:noFill/>
                </a:ln>
                <a:solidFill>
                  <a:schemeClr val="tx1">
                    <a:lumMod val="75000"/>
                    <a:lumOff val="25000"/>
                  </a:schemeClr>
                </a:solidFill>
                <a:effectLst/>
                <a:uLnTx/>
                <a:uFillTx/>
                <a:cs typeface="Arial" panose="020B0604020202020204" pitchFamily="34" charset="0"/>
              </a:rPr>
              <a:t>Motor Circuit Protector - MCP</a:t>
            </a:r>
          </a:p>
          <a:p>
            <a:pPr marL="557213" marR="0" lvl="1" indent="-214313" algn="l" defTabSz="914400" rtl="0" eaLnBrk="1" fontAlgn="base" latinLnBrk="0" hangingPunct="1">
              <a:lnSpc>
                <a:spcPct val="100000"/>
              </a:lnSpc>
              <a:spcBef>
                <a:spcPts val="0"/>
              </a:spcBef>
              <a:spcAft>
                <a:spcPts val="600"/>
              </a:spcAft>
              <a:buClr>
                <a:srgbClr val="FFFFFF">
                  <a:lumMod val="50000"/>
                </a:srgbClr>
              </a:buClr>
              <a:buSzPct val="80000"/>
              <a:buFont typeface="Wingdings" charset="2"/>
              <a:buChar char="§"/>
              <a:tabLst/>
              <a:defRPr/>
            </a:pPr>
            <a:r>
              <a:rPr kumimoji="0" lang="en-US" sz="1600" b="0" i="0" u="none" strike="noStrike" kern="0" cap="none" spc="0" normalizeH="0" baseline="0" noProof="0" dirty="0">
                <a:ln>
                  <a:noFill/>
                </a:ln>
                <a:solidFill>
                  <a:schemeClr val="tx1">
                    <a:lumMod val="75000"/>
                    <a:lumOff val="25000"/>
                  </a:schemeClr>
                </a:solidFill>
                <a:effectLst/>
                <a:uLnTx/>
                <a:uFillTx/>
                <a:cs typeface="Arial" panose="020B0604020202020204" pitchFamily="34" charset="0"/>
              </a:rPr>
              <a:t>Motor Branch Circuit Protection</a:t>
            </a:r>
          </a:p>
          <a:p>
            <a:pPr marL="1262063" marR="0" lvl="2" indent="-228600" algn="l" defTabSz="914400" rtl="0" eaLnBrk="1" fontAlgn="base" latinLnBrk="0" hangingPunct="1">
              <a:lnSpc>
                <a:spcPct val="100000"/>
              </a:lnSpc>
              <a:spcBef>
                <a:spcPts val="0"/>
              </a:spcBef>
              <a:spcAft>
                <a:spcPts val="600"/>
              </a:spcAft>
              <a:buClr>
                <a:srgbClr val="FFFFFF">
                  <a:lumMod val="50000"/>
                </a:srgbClr>
              </a:buClr>
              <a:buSzPct val="80000"/>
              <a:buFont typeface="Wingdings" charset="2"/>
              <a:buChar char="§"/>
              <a:tabLst/>
              <a:defRPr/>
            </a:pPr>
            <a:r>
              <a:rPr kumimoji="0" lang="en-US" sz="1400" b="0" i="0" u="none" strike="noStrike" kern="0" cap="none" spc="0" normalizeH="0" baseline="0" noProof="0" dirty="0">
                <a:ln>
                  <a:noFill/>
                </a:ln>
                <a:solidFill>
                  <a:schemeClr val="tx1">
                    <a:lumMod val="75000"/>
                    <a:lumOff val="25000"/>
                  </a:schemeClr>
                </a:solidFill>
                <a:effectLst/>
                <a:uLnTx/>
                <a:uFillTx/>
                <a:cs typeface="Arial" panose="020B0604020202020204" pitchFamily="34" charset="0"/>
              </a:rPr>
              <a:t>Short Circuit Protection Only (magnetic trip only)</a:t>
            </a:r>
          </a:p>
          <a:p>
            <a:pPr marL="1262063" marR="0" lvl="2" indent="-228600" algn="l" defTabSz="914400" rtl="0" eaLnBrk="1" fontAlgn="base" latinLnBrk="0" hangingPunct="1">
              <a:lnSpc>
                <a:spcPct val="100000"/>
              </a:lnSpc>
              <a:spcBef>
                <a:spcPts val="0"/>
              </a:spcBef>
              <a:spcAft>
                <a:spcPts val="600"/>
              </a:spcAft>
              <a:buClr>
                <a:srgbClr val="FFFFFF">
                  <a:lumMod val="50000"/>
                </a:srgbClr>
              </a:buClr>
              <a:buSzPct val="80000"/>
              <a:buFont typeface="Wingdings" charset="2"/>
              <a:buChar char="§"/>
              <a:tabLst/>
              <a:defRPr/>
            </a:pPr>
            <a:r>
              <a:rPr kumimoji="0" lang="en-US" sz="1400" b="0" i="0" u="none" strike="noStrike" kern="0" cap="none" spc="0" normalizeH="0" baseline="0" noProof="0" dirty="0">
                <a:ln>
                  <a:noFill/>
                </a:ln>
                <a:solidFill>
                  <a:schemeClr val="tx1">
                    <a:lumMod val="75000"/>
                    <a:lumOff val="25000"/>
                  </a:schemeClr>
                </a:solidFill>
                <a:effectLst/>
                <a:uLnTx/>
                <a:uFillTx/>
                <a:cs typeface="Arial" panose="020B0604020202020204" pitchFamily="34" charset="0"/>
              </a:rPr>
              <a:t>Motor Overload protection that is provided with separate overload relay (e.g. 193-E)</a:t>
            </a:r>
          </a:p>
        </p:txBody>
      </p:sp>
    </p:spTree>
    <p:extLst>
      <p:ext uri="{BB962C8B-B14F-4D97-AF65-F5344CB8AC3E}">
        <p14:creationId xmlns:p14="http://schemas.microsoft.com/office/powerpoint/2010/main" val="219570330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text, controller, game&#10;&#10;Description automatically generated">
            <a:extLst>
              <a:ext uri="{FF2B5EF4-FFF2-40B4-BE49-F238E27FC236}">
                <a16:creationId xmlns:a16="http://schemas.microsoft.com/office/drawing/2014/main" id="{647CA42C-0AE2-4128-9FF1-158B0B17CC4F}"/>
              </a:ext>
            </a:extLst>
          </p:cNvPr>
          <p:cNvPicPr>
            <a:picLocks noChangeAspect="1"/>
          </p:cNvPicPr>
          <p:nvPr/>
        </p:nvPicPr>
        <p:blipFill>
          <a:blip r:embed="rId2"/>
          <a:stretch>
            <a:fillRect/>
          </a:stretch>
        </p:blipFill>
        <p:spPr>
          <a:xfrm>
            <a:off x="7118966" y="719398"/>
            <a:ext cx="3756273" cy="3756273"/>
          </a:xfrm>
          <a:prstGeom prst="rect">
            <a:avLst/>
          </a:prstGeom>
        </p:spPr>
      </p:pic>
      <p:sp>
        <p:nvSpPr>
          <p:cNvPr id="2" name="Title 1">
            <a:extLst>
              <a:ext uri="{FF2B5EF4-FFF2-40B4-BE49-F238E27FC236}">
                <a16:creationId xmlns:a16="http://schemas.microsoft.com/office/drawing/2014/main" id="{52020DCD-B1B5-4C34-893D-9705AF98F82F}"/>
              </a:ext>
            </a:extLst>
          </p:cNvPr>
          <p:cNvSpPr>
            <a:spLocks noGrp="1"/>
          </p:cNvSpPr>
          <p:nvPr>
            <p:ph type="title"/>
          </p:nvPr>
        </p:nvSpPr>
        <p:spPr>
          <a:xfrm>
            <a:off x="381744" y="329761"/>
            <a:ext cx="11428510" cy="938719"/>
          </a:xfrm>
        </p:spPr>
        <p:txBody>
          <a:bodyPr/>
          <a:lstStyle/>
          <a:p>
            <a:r>
              <a:rPr lang="en-US" kern="0" dirty="0"/>
              <a:t>140UT Product line Overview</a:t>
            </a:r>
            <a:br>
              <a:rPr lang="en-US" kern="0" dirty="0"/>
            </a:br>
            <a:endParaRPr lang="de-CH" dirty="0"/>
          </a:p>
        </p:txBody>
      </p:sp>
      <p:sp>
        <p:nvSpPr>
          <p:cNvPr id="3" name="Text Placeholder 2">
            <a:extLst>
              <a:ext uri="{FF2B5EF4-FFF2-40B4-BE49-F238E27FC236}">
                <a16:creationId xmlns:a16="http://schemas.microsoft.com/office/drawing/2014/main" id="{71723FA2-AD3A-4D0C-904C-6F2BFA7E4420}"/>
              </a:ext>
            </a:extLst>
          </p:cNvPr>
          <p:cNvSpPr>
            <a:spLocks noGrp="1"/>
          </p:cNvSpPr>
          <p:nvPr>
            <p:ph type="body" sz="quarter" idx="10"/>
          </p:nvPr>
        </p:nvSpPr>
        <p:spPr>
          <a:xfrm>
            <a:off x="381744" y="904554"/>
            <a:ext cx="11428510" cy="707886"/>
          </a:xfrm>
        </p:spPr>
        <p:txBody>
          <a:bodyPr/>
          <a:lstStyle/>
          <a:p>
            <a:r>
              <a:rPr lang="en-US" dirty="0">
                <a:solidFill>
                  <a:srgbClr val="C00000"/>
                </a:solidFill>
              </a:rPr>
              <a:t>Current Limiting Circuit Breakers</a:t>
            </a:r>
            <a:endParaRPr lang="en-US" kern="0" dirty="0">
              <a:solidFill>
                <a:srgbClr val="C00000"/>
              </a:solidFill>
            </a:endParaRPr>
          </a:p>
          <a:p>
            <a:endParaRPr lang="de-CH" dirty="0"/>
          </a:p>
        </p:txBody>
      </p:sp>
      <p:sp>
        <p:nvSpPr>
          <p:cNvPr id="4" name="Text Placeholder 3">
            <a:extLst>
              <a:ext uri="{FF2B5EF4-FFF2-40B4-BE49-F238E27FC236}">
                <a16:creationId xmlns:a16="http://schemas.microsoft.com/office/drawing/2014/main" id="{B8511D0F-E238-4EBB-B2AB-60DDB3C04F46}"/>
              </a:ext>
            </a:extLst>
          </p:cNvPr>
          <p:cNvSpPr>
            <a:spLocks noGrp="1"/>
          </p:cNvSpPr>
          <p:nvPr>
            <p:ph type="body" sz="quarter" idx="16"/>
          </p:nvPr>
        </p:nvSpPr>
        <p:spPr>
          <a:xfrm>
            <a:off x="380999" y="1289536"/>
            <a:ext cx="6714077" cy="5693866"/>
          </a:xfrm>
        </p:spPr>
        <p:txBody>
          <a:bodyPr/>
          <a:lstStyle/>
          <a:p>
            <a:pPr>
              <a:lnSpc>
                <a:spcPct val="150000"/>
              </a:lnSpc>
            </a:pPr>
            <a:r>
              <a:rPr lang="en-US" sz="1800" b="1" dirty="0">
                <a:solidFill>
                  <a:schemeClr val="tx1">
                    <a:lumMod val="75000"/>
                    <a:lumOff val="25000"/>
                  </a:schemeClr>
                </a:solidFill>
              </a:rPr>
              <a:t>140UT Product line</a:t>
            </a:r>
          </a:p>
          <a:p>
            <a:pPr lvl="1">
              <a:lnSpc>
                <a:spcPct val="150000"/>
              </a:lnSpc>
            </a:pPr>
            <a:r>
              <a:rPr lang="en-US" sz="1400" dirty="0">
                <a:solidFill>
                  <a:schemeClr val="tx1"/>
                </a:solidFill>
              </a:rPr>
              <a:t>140UT MCCB – Short circuit protection, </a:t>
            </a:r>
            <a:r>
              <a:rPr lang="de-CH" altLang="en-US" sz="1400" kern="0" dirty="0"/>
              <a:t>Thermal overcurrent protection</a:t>
            </a:r>
          </a:p>
          <a:p>
            <a:pPr lvl="1">
              <a:lnSpc>
                <a:spcPct val="150000"/>
              </a:lnSpc>
            </a:pPr>
            <a:r>
              <a:rPr lang="de-CH" altLang="en-US" sz="1400" kern="0" dirty="0"/>
              <a:t>2 Pole &amp; 3 Pole versions</a:t>
            </a:r>
          </a:p>
          <a:p>
            <a:pPr lvl="1">
              <a:lnSpc>
                <a:spcPct val="150000"/>
              </a:lnSpc>
            </a:pPr>
            <a:r>
              <a:rPr lang="en-US" sz="1400" dirty="0">
                <a:solidFill>
                  <a:schemeClr val="tx1"/>
                </a:solidFill>
              </a:rPr>
              <a:t>Replaces 140U-D</a:t>
            </a:r>
          </a:p>
          <a:p>
            <a:pPr>
              <a:lnSpc>
                <a:spcPct val="150000"/>
              </a:lnSpc>
            </a:pPr>
            <a:r>
              <a:rPr lang="en-US" sz="1800" b="1" dirty="0">
                <a:solidFill>
                  <a:schemeClr val="tx1">
                    <a:lumMod val="75000"/>
                    <a:lumOff val="25000"/>
                  </a:schemeClr>
                </a:solidFill>
              </a:rPr>
              <a:t>Product Attributes</a:t>
            </a:r>
          </a:p>
          <a:p>
            <a:pPr lvl="1">
              <a:lnSpc>
                <a:spcPct val="150000"/>
              </a:lnSpc>
            </a:pPr>
            <a:r>
              <a:rPr lang="en-US" sz="1400" dirty="0">
                <a:solidFill>
                  <a:schemeClr val="tx1"/>
                </a:solidFill>
              </a:rPr>
              <a:t>140UT – D Frame 40 A</a:t>
            </a:r>
          </a:p>
          <a:p>
            <a:pPr lvl="1">
              <a:lnSpc>
                <a:spcPct val="150000"/>
              </a:lnSpc>
            </a:pPr>
            <a:r>
              <a:rPr lang="en-US" sz="1400" dirty="0">
                <a:solidFill>
                  <a:schemeClr val="tx1">
                    <a:lumMod val="75000"/>
                    <a:lumOff val="25000"/>
                  </a:schemeClr>
                </a:solidFill>
              </a:rPr>
              <a:t>Short circuit protection up to 100kA @ 480Y/277V,  100kA @ 400V</a:t>
            </a:r>
          </a:p>
          <a:p>
            <a:pPr lvl="1">
              <a:lnSpc>
                <a:spcPct val="150000"/>
              </a:lnSpc>
            </a:pPr>
            <a:r>
              <a:rPr lang="en-US" sz="1400" dirty="0">
                <a:solidFill>
                  <a:schemeClr val="tx1">
                    <a:lumMod val="75000"/>
                    <a:lumOff val="25000"/>
                  </a:schemeClr>
                </a:solidFill>
              </a:rPr>
              <a:t>Common Electromechanical and Expansion Accessories with 140MT</a:t>
            </a:r>
          </a:p>
          <a:p>
            <a:pPr lvl="1">
              <a:lnSpc>
                <a:spcPct val="150000"/>
              </a:lnSpc>
            </a:pPr>
            <a:r>
              <a:rPr lang="en-US" altLang="en-US" sz="1400" dirty="0">
                <a:solidFill>
                  <a:schemeClr val="tx1">
                    <a:lumMod val="75000"/>
                    <a:lumOff val="25000"/>
                  </a:schemeClr>
                </a:solidFill>
              </a:rPr>
              <a:t>Current limiting</a:t>
            </a:r>
          </a:p>
          <a:p>
            <a:pPr lvl="1">
              <a:lnSpc>
                <a:spcPct val="150000"/>
              </a:lnSpc>
            </a:pPr>
            <a:r>
              <a:rPr lang="en-US" sz="1400" dirty="0">
                <a:solidFill>
                  <a:schemeClr val="tx1">
                    <a:lumMod val="75000"/>
                    <a:lumOff val="25000"/>
                  </a:schemeClr>
                </a:solidFill>
              </a:rPr>
              <a:t>Suitable for back feeding </a:t>
            </a:r>
          </a:p>
          <a:p>
            <a:pPr lvl="1">
              <a:lnSpc>
                <a:spcPct val="150000"/>
              </a:lnSpc>
            </a:pPr>
            <a:r>
              <a:rPr lang="en-US" sz="1400" dirty="0">
                <a:solidFill>
                  <a:schemeClr val="tx1">
                    <a:lumMod val="75000"/>
                    <a:lumOff val="25000"/>
                  </a:schemeClr>
                </a:solidFill>
              </a:rPr>
              <a:t>100% rated up to 12A</a:t>
            </a:r>
          </a:p>
          <a:p>
            <a:pPr lvl="1">
              <a:lnSpc>
                <a:spcPct val="150000"/>
              </a:lnSpc>
            </a:pPr>
            <a:r>
              <a:rPr lang="en-US" sz="1400" dirty="0">
                <a:solidFill>
                  <a:schemeClr val="tx1">
                    <a:lumMod val="75000"/>
                    <a:lumOff val="25000"/>
                  </a:schemeClr>
                </a:solidFill>
              </a:rPr>
              <a:t>UL 489 &amp; IEC 60947-2</a:t>
            </a:r>
          </a:p>
          <a:p>
            <a:endParaRPr lang="de-CH" dirty="0">
              <a:solidFill>
                <a:schemeClr val="tx1">
                  <a:lumMod val="75000"/>
                  <a:lumOff val="25000"/>
                </a:schemeClr>
              </a:solidFill>
            </a:endParaRPr>
          </a:p>
        </p:txBody>
      </p:sp>
      <p:sp>
        <p:nvSpPr>
          <p:cNvPr id="7" name="Text Box 5">
            <a:extLst>
              <a:ext uri="{FF2B5EF4-FFF2-40B4-BE49-F238E27FC236}">
                <a16:creationId xmlns:a16="http://schemas.microsoft.com/office/drawing/2014/main" id="{70ACB1E7-267E-45D1-BEC3-212EACBA8507}"/>
              </a:ext>
            </a:extLst>
          </p:cNvPr>
          <p:cNvSpPr txBox="1">
            <a:spLocks noChangeArrowheads="1"/>
          </p:cNvSpPr>
          <p:nvPr/>
        </p:nvSpPr>
        <p:spPr bwMode="auto">
          <a:xfrm>
            <a:off x="6499266" y="3890876"/>
            <a:ext cx="19669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r>
              <a:rPr lang="en-US" sz="1200" b="0" dirty="0">
                <a:latin typeface="Arial" charset="0"/>
              </a:rPr>
              <a:t>Short Circuit Trip </a:t>
            </a:r>
          </a:p>
          <a:p>
            <a:r>
              <a:rPr lang="en-US" sz="1200" b="0" dirty="0">
                <a:latin typeface="Arial" charset="0"/>
              </a:rPr>
              <a:t>Indicator Flag (I&gt;&gt;)</a:t>
            </a:r>
          </a:p>
        </p:txBody>
      </p:sp>
      <p:sp>
        <p:nvSpPr>
          <p:cNvPr id="8" name="Text Box 7">
            <a:extLst>
              <a:ext uri="{FF2B5EF4-FFF2-40B4-BE49-F238E27FC236}">
                <a16:creationId xmlns:a16="http://schemas.microsoft.com/office/drawing/2014/main" id="{217B7481-7956-4BCC-A233-6D831C8A8113}"/>
              </a:ext>
            </a:extLst>
          </p:cNvPr>
          <p:cNvSpPr txBox="1">
            <a:spLocks noChangeArrowheads="1"/>
          </p:cNvSpPr>
          <p:nvPr/>
        </p:nvSpPr>
        <p:spPr bwMode="auto">
          <a:xfrm>
            <a:off x="6461222" y="3127488"/>
            <a:ext cx="13154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r>
              <a:rPr lang="en-US" sz="1200" b="0" dirty="0">
                <a:latin typeface="Arial" charset="0"/>
              </a:rPr>
              <a:t>Trip Indicator (T)</a:t>
            </a:r>
          </a:p>
        </p:txBody>
      </p:sp>
      <p:sp>
        <p:nvSpPr>
          <p:cNvPr id="10" name="Text Box 13">
            <a:extLst>
              <a:ext uri="{FF2B5EF4-FFF2-40B4-BE49-F238E27FC236}">
                <a16:creationId xmlns:a16="http://schemas.microsoft.com/office/drawing/2014/main" id="{278A3BFB-DD2A-4EB4-8357-37C5E64F9882}"/>
              </a:ext>
            </a:extLst>
          </p:cNvPr>
          <p:cNvSpPr txBox="1">
            <a:spLocks noChangeArrowheads="1"/>
          </p:cNvSpPr>
          <p:nvPr/>
        </p:nvSpPr>
        <p:spPr bwMode="auto">
          <a:xfrm>
            <a:off x="6443272" y="1788804"/>
            <a:ext cx="12363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r>
              <a:rPr lang="en-US" sz="1200" b="0" dirty="0">
                <a:latin typeface="Arial" charset="0"/>
              </a:rPr>
              <a:t>Trip Test switch</a:t>
            </a:r>
          </a:p>
        </p:txBody>
      </p:sp>
      <p:sp>
        <p:nvSpPr>
          <p:cNvPr id="11" name="Line 15">
            <a:extLst>
              <a:ext uri="{FF2B5EF4-FFF2-40B4-BE49-F238E27FC236}">
                <a16:creationId xmlns:a16="http://schemas.microsoft.com/office/drawing/2014/main" id="{A5C85A22-D65E-403C-AD36-ED356E7D7711}"/>
              </a:ext>
            </a:extLst>
          </p:cNvPr>
          <p:cNvSpPr>
            <a:spLocks noChangeShapeType="1"/>
          </p:cNvSpPr>
          <p:nvPr/>
        </p:nvSpPr>
        <p:spPr bwMode="auto">
          <a:xfrm flipV="1">
            <a:off x="7778009" y="2792278"/>
            <a:ext cx="1376340" cy="465995"/>
          </a:xfrm>
          <a:prstGeom prst="line">
            <a:avLst/>
          </a:prstGeom>
          <a:noFill/>
          <a:ln w="12700">
            <a:solidFill>
              <a:srgbClr val="AF001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3" name="Line 19">
            <a:extLst>
              <a:ext uri="{FF2B5EF4-FFF2-40B4-BE49-F238E27FC236}">
                <a16:creationId xmlns:a16="http://schemas.microsoft.com/office/drawing/2014/main" id="{0A3DE71D-861D-4A8C-BB40-98827456F4A3}"/>
              </a:ext>
            </a:extLst>
          </p:cNvPr>
          <p:cNvSpPr>
            <a:spLocks noChangeShapeType="1"/>
          </p:cNvSpPr>
          <p:nvPr/>
        </p:nvSpPr>
        <p:spPr bwMode="auto">
          <a:xfrm>
            <a:off x="7657256" y="1910937"/>
            <a:ext cx="1382415" cy="540633"/>
          </a:xfrm>
          <a:prstGeom prst="line">
            <a:avLst/>
          </a:prstGeom>
          <a:noFill/>
          <a:ln w="12700">
            <a:solidFill>
              <a:srgbClr val="AF001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 name="Line 20">
            <a:extLst>
              <a:ext uri="{FF2B5EF4-FFF2-40B4-BE49-F238E27FC236}">
                <a16:creationId xmlns:a16="http://schemas.microsoft.com/office/drawing/2014/main" id="{DEC263CB-CA0F-4FFF-B717-6B716AF151C0}"/>
              </a:ext>
            </a:extLst>
          </p:cNvPr>
          <p:cNvSpPr>
            <a:spLocks noChangeShapeType="1"/>
          </p:cNvSpPr>
          <p:nvPr/>
        </p:nvSpPr>
        <p:spPr bwMode="auto">
          <a:xfrm flipV="1">
            <a:off x="7996811" y="3271378"/>
            <a:ext cx="1076869" cy="708699"/>
          </a:xfrm>
          <a:prstGeom prst="line">
            <a:avLst/>
          </a:prstGeom>
          <a:noFill/>
          <a:ln w="12700">
            <a:solidFill>
              <a:srgbClr val="AF001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 name="Text Box 9">
            <a:extLst>
              <a:ext uri="{FF2B5EF4-FFF2-40B4-BE49-F238E27FC236}">
                <a16:creationId xmlns:a16="http://schemas.microsoft.com/office/drawing/2014/main" id="{122605B2-039E-4E8B-BE40-9E062A6985DD}"/>
              </a:ext>
            </a:extLst>
          </p:cNvPr>
          <p:cNvSpPr txBox="1">
            <a:spLocks noChangeArrowheads="1"/>
          </p:cNvSpPr>
          <p:nvPr/>
        </p:nvSpPr>
        <p:spPr bwMode="auto">
          <a:xfrm>
            <a:off x="9591225" y="5072775"/>
            <a:ext cx="61908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r>
              <a:rPr lang="en-US" sz="1200" b="0" dirty="0">
                <a:latin typeface="Arial" charset="0"/>
              </a:rPr>
              <a:t>2 Pole</a:t>
            </a:r>
          </a:p>
        </p:txBody>
      </p:sp>
      <p:sp>
        <p:nvSpPr>
          <p:cNvPr id="16" name="Line 20">
            <a:extLst>
              <a:ext uri="{FF2B5EF4-FFF2-40B4-BE49-F238E27FC236}">
                <a16:creationId xmlns:a16="http://schemas.microsoft.com/office/drawing/2014/main" id="{D1B02158-8F3F-496B-9AF2-B33D99822ADA}"/>
              </a:ext>
            </a:extLst>
          </p:cNvPr>
          <p:cNvSpPr>
            <a:spLocks noChangeShapeType="1"/>
          </p:cNvSpPr>
          <p:nvPr/>
        </p:nvSpPr>
        <p:spPr bwMode="auto">
          <a:xfrm flipH="1" flipV="1">
            <a:off x="9873842" y="3375952"/>
            <a:ext cx="611032" cy="335529"/>
          </a:xfrm>
          <a:prstGeom prst="line">
            <a:avLst/>
          </a:prstGeom>
          <a:noFill/>
          <a:ln w="12700">
            <a:solidFill>
              <a:srgbClr val="AF001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7" name="Text Box 9">
            <a:extLst>
              <a:ext uri="{FF2B5EF4-FFF2-40B4-BE49-F238E27FC236}">
                <a16:creationId xmlns:a16="http://schemas.microsoft.com/office/drawing/2014/main" id="{F4242219-BE3C-493F-9BF5-B5DF2D1919DD}"/>
              </a:ext>
            </a:extLst>
          </p:cNvPr>
          <p:cNvSpPr txBox="1">
            <a:spLocks noChangeArrowheads="1"/>
          </p:cNvSpPr>
          <p:nvPr/>
        </p:nvSpPr>
        <p:spPr bwMode="auto">
          <a:xfrm>
            <a:off x="10415490" y="2549621"/>
            <a:ext cx="117211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r>
              <a:rPr lang="en-US" sz="1200" b="0" dirty="0">
                <a:latin typeface="Arial" charset="0"/>
              </a:rPr>
              <a:t>Lockable knob</a:t>
            </a:r>
          </a:p>
        </p:txBody>
      </p:sp>
      <p:sp>
        <p:nvSpPr>
          <p:cNvPr id="18" name="Line 20">
            <a:extLst>
              <a:ext uri="{FF2B5EF4-FFF2-40B4-BE49-F238E27FC236}">
                <a16:creationId xmlns:a16="http://schemas.microsoft.com/office/drawing/2014/main" id="{F72D3D78-6DA6-41B4-A140-D0C3B77B4B07}"/>
              </a:ext>
            </a:extLst>
          </p:cNvPr>
          <p:cNvSpPr>
            <a:spLocks noChangeShapeType="1"/>
          </p:cNvSpPr>
          <p:nvPr/>
        </p:nvSpPr>
        <p:spPr bwMode="auto">
          <a:xfrm flipH="1">
            <a:off x="9728347" y="2689290"/>
            <a:ext cx="687143" cy="228887"/>
          </a:xfrm>
          <a:prstGeom prst="line">
            <a:avLst/>
          </a:prstGeom>
          <a:noFill/>
          <a:ln w="12700">
            <a:solidFill>
              <a:srgbClr val="AF001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pic>
        <p:nvPicPr>
          <p:cNvPr id="23" name="Picture 22">
            <a:extLst>
              <a:ext uri="{FF2B5EF4-FFF2-40B4-BE49-F238E27FC236}">
                <a16:creationId xmlns:a16="http://schemas.microsoft.com/office/drawing/2014/main" id="{EE6868FB-39A1-4EC3-89B8-FAA54C0917F1}"/>
              </a:ext>
            </a:extLst>
          </p:cNvPr>
          <p:cNvPicPr>
            <a:picLocks noChangeAspect="1"/>
          </p:cNvPicPr>
          <p:nvPr/>
        </p:nvPicPr>
        <p:blipFill>
          <a:blip r:embed="rId3"/>
          <a:stretch>
            <a:fillRect/>
          </a:stretch>
        </p:blipFill>
        <p:spPr>
          <a:xfrm>
            <a:off x="10484874" y="4227788"/>
            <a:ext cx="1733984" cy="2585603"/>
          </a:xfrm>
          <a:prstGeom prst="rect">
            <a:avLst/>
          </a:prstGeom>
        </p:spPr>
      </p:pic>
      <p:sp>
        <p:nvSpPr>
          <p:cNvPr id="24" name="Text Box 9">
            <a:extLst>
              <a:ext uri="{FF2B5EF4-FFF2-40B4-BE49-F238E27FC236}">
                <a16:creationId xmlns:a16="http://schemas.microsoft.com/office/drawing/2014/main" id="{F6F5C01E-2819-41F2-9BA5-DBBD5FF538BC}"/>
              </a:ext>
            </a:extLst>
          </p:cNvPr>
          <p:cNvSpPr txBox="1">
            <a:spLocks noChangeArrowheads="1"/>
          </p:cNvSpPr>
          <p:nvPr/>
        </p:nvSpPr>
        <p:spPr bwMode="auto">
          <a:xfrm>
            <a:off x="10567891" y="3815771"/>
            <a:ext cx="8242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r>
              <a:rPr lang="en-US" sz="1200" b="0" dirty="0">
                <a:latin typeface="Arial" charset="0"/>
              </a:rPr>
              <a:t>QR Code</a:t>
            </a:r>
          </a:p>
        </p:txBody>
      </p:sp>
    </p:spTree>
    <p:extLst>
      <p:ext uri="{BB962C8B-B14F-4D97-AF65-F5344CB8AC3E}">
        <p14:creationId xmlns:p14="http://schemas.microsoft.com/office/powerpoint/2010/main" val="303574426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20DCD-B1B5-4C34-893D-9705AF98F82F}"/>
              </a:ext>
            </a:extLst>
          </p:cNvPr>
          <p:cNvSpPr>
            <a:spLocks noGrp="1"/>
          </p:cNvSpPr>
          <p:nvPr>
            <p:ph type="title"/>
          </p:nvPr>
        </p:nvSpPr>
        <p:spPr>
          <a:xfrm>
            <a:off x="381744" y="329761"/>
            <a:ext cx="11428510" cy="938719"/>
          </a:xfrm>
        </p:spPr>
        <p:txBody>
          <a:bodyPr/>
          <a:lstStyle/>
          <a:p>
            <a:r>
              <a:rPr lang="en-US" kern="0" dirty="0"/>
              <a:t>140UT Accessories</a:t>
            </a:r>
            <a:br>
              <a:rPr lang="en-US" kern="0" dirty="0"/>
            </a:br>
            <a:endParaRPr lang="de-CH" dirty="0"/>
          </a:p>
        </p:txBody>
      </p:sp>
      <p:sp>
        <p:nvSpPr>
          <p:cNvPr id="3" name="Text Placeholder 2">
            <a:extLst>
              <a:ext uri="{FF2B5EF4-FFF2-40B4-BE49-F238E27FC236}">
                <a16:creationId xmlns:a16="http://schemas.microsoft.com/office/drawing/2014/main" id="{71723FA2-AD3A-4D0C-904C-6F2BFA7E4420}"/>
              </a:ext>
            </a:extLst>
          </p:cNvPr>
          <p:cNvSpPr>
            <a:spLocks noGrp="1"/>
          </p:cNvSpPr>
          <p:nvPr>
            <p:ph type="body" sz="quarter" idx="10"/>
          </p:nvPr>
        </p:nvSpPr>
        <p:spPr>
          <a:xfrm>
            <a:off x="381744" y="904554"/>
            <a:ext cx="11428510" cy="348813"/>
          </a:xfrm>
        </p:spPr>
        <p:txBody>
          <a:bodyPr/>
          <a:lstStyle/>
          <a:p>
            <a:r>
              <a:rPr lang="en-US" dirty="0"/>
              <a:t>All Aux and Handles common with 140MT</a:t>
            </a:r>
            <a:endParaRPr lang="de-CH" dirty="0"/>
          </a:p>
        </p:txBody>
      </p:sp>
      <p:sp>
        <p:nvSpPr>
          <p:cNvPr id="4" name="Text Placeholder 3">
            <a:extLst>
              <a:ext uri="{FF2B5EF4-FFF2-40B4-BE49-F238E27FC236}">
                <a16:creationId xmlns:a16="http://schemas.microsoft.com/office/drawing/2014/main" id="{B8511D0F-E238-4EBB-B2AB-60DDB3C04F46}"/>
              </a:ext>
            </a:extLst>
          </p:cNvPr>
          <p:cNvSpPr>
            <a:spLocks noGrp="1"/>
          </p:cNvSpPr>
          <p:nvPr>
            <p:ph type="body" sz="quarter" idx="16"/>
          </p:nvPr>
        </p:nvSpPr>
        <p:spPr>
          <a:xfrm>
            <a:off x="526216" y="1607863"/>
            <a:ext cx="6714077" cy="3477875"/>
          </a:xfrm>
        </p:spPr>
        <p:txBody>
          <a:bodyPr/>
          <a:lstStyle/>
          <a:p>
            <a:r>
              <a:rPr lang="en-US" altLang="en-US" sz="1600" dirty="0"/>
              <a:t>140UT Compact busbar 64A</a:t>
            </a:r>
          </a:p>
          <a:p>
            <a:pPr eaLnBrk="1" hangingPunct="1"/>
            <a:r>
              <a:rPr lang="en-US" altLang="en-US" sz="1600" dirty="0"/>
              <a:t>140UT Connection Modules</a:t>
            </a:r>
          </a:p>
          <a:p>
            <a:pPr lvl="1" eaLnBrk="1" hangingPunct="1"/>
            <a:r>
              <a:rPr lang="en-US" altLang="en-US" dirty="0"/>
              <a:t>Eco connection module 25A</a:t>
            </a:r>
          </a:p>
          <a:p>
            <a:pPr lvl="1" eaLnBrk="1" hangingPunct="1">
              <a:buFont typeface="Arial Narrow" panose="020B0606020202030204" pitchFamily="34" charset="0"/>
              <a:buNone/>
            </a:pPr>
            <a:endParaRPr lang="en-US" altLang="en-US" dirty="0"/>
          </a:p>
          <a:p>
            <a:pPr eaLnBrk="1" hangingPunct="1"/>
            <a:r>
              <a:rPr lang="en-US" altLang="en-US" sz="1600" dirty="0"/>
              <a:t>Common Accessories from 140MT line</a:t>
            </a:r>
          </a:p>
          <a:p>
            <a:pPr lvl="1" eaLnBrk="1" hangingPunct="1"/>
            <a:r>
              <a:rPr lang="en-US" altLang="en-US" dirty="0"/>
              <a:t>Front mount auxiliary contacts</a:t>
            </a:r>
          </a:p>
          <a:p>
            <a:pPr lvl="1" eaLnBrk="1" hangingPunct="1"/>
            <a:r>
              <a:rPr lang="en-US" altLang="en-US" dirty="0"/>
              <a:t>Lockable knobs</a:t>
            </a:r>
          </a:p>
          <a:p>
            <a:pPr lvl="1" eaLnBrk="1" hangingPunct="1"/>
            <a:r>
              <a:rPr lang="en-US" altLang="en-US" dirty="0"/>
              <a:t>Door handles </a:t>
            </a:r>
          </a:p>
          <a:p>
            <a:pPr lvl="1" eaLnBrk="1" hangingPunct="1"/>
            <a:r>
              <a:rPr lang="en-US" altLang="en-US" dirty="0"/>
              <a:t>Shunt and under voltage trip units</a:t>
            </a:r>
          </a:p>
          <a:p>
            <a:endParaRPr lang="de-CH" sz="1600" dirty="0">
              <a:solidFill>
                <a:schemeClr val="tx1">
                  <a:lumMod val="75000"/>
                  <a:lumOff val="25000"/>
                </a:schemeClr>
              </a:solidFill>
            </a:endParaRPr>
          </a:p>
        </p:txBody>
      </p:sp>
      <p:grpSp>
        <p:nvGrpSpPr>
          <p:cNvPr id="5" name="Group 4">
            <a:extLst>
              <a:ext uri="{FF2B5EF4-FFF2-40B4-BE49-F238E27FC236}">
                <a16:creationId xmlns:a16="http://schemas.microsoft.com/office/drawing/2014/main" id="{87E19DAC-02D5-4325-8AAD-DC68A34EE7B9}"/>
              </a:ext>
            </a:extLst>
          </p:cNvPr>
          <p:cNvGrpSpPr/>
          <p:nvPr/>
        </p:nvGrpSpPr>
        <p:grpSpPr>
          <a:xfrm>
            <a:off x="7681996" y="1517012"/>
            <a:ext cx="2503901" cy="3681331"/>
            <a:chOff x="8541725" y="1011504"/>
            <a:chExt cx="2503901" cy="3681331"/>
          </a:xfrm>
        </p:grpSpPr>
        <p:grpSp>
          <p:nvGrpSpPr>
            <p:cNvPr id="19" name="Group 18">
              <a:extLst>
                <a:ext uri="{FF2B5EF4-FFF2-40B4-BE49-F238E27FC236}">
                  <a16:creationId xmlns:a16="http://schemas.microsoft.com/office/drawing/2014/main" id="{D1D7AD49-BD42-4FA6-9702-25EA2306206B}"/>
                </a:ext>
              </a:extLst>
            </p:cNvPr>
            <p:cNvGrpSpPr/>
            <p:nvPr/>
          </p:nvGrpSpPr>
          <p:grpSpPr>
            <a:xfrm>
              <a:off x="8541725" y="1011504"/>
              <a:ext cx="2503901" cy="2606405"/>
              <a:chOff x="5131082" y="1273845"/>
              <a:chExt cx="1914772" cy="2120806"/>
            </a:xfrm>
          </p:grpSpPr>
          <p:pic>
            <p:nvPicPr>
              <p:cNvPr id="20" name="Picture 49">
                <a:extLst>
                  <a:ext uri="{FF2B5EF4-FFF2-40B4-BE49-F238E27FC236}">
                    <a16:creationId xmlns:a16="http://schemas.microsoft.com/office/drawing/2014/main" id="{D9F2A32A-9F25-4002-8F63-04510C1B3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9816" y="1286163"/>
                <a:ext cx="582026" cy="3866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0">
                <a:extLst>
                  <a:ext uri="{FF2B5EF4-FFF2-40B4-BE49-F238E27FC236}">
                    <a16:creationId xmlns:a16="http://schemas.microsoft.com/office/drawing/2014/main" id="{254B0714-94F5-4E05-B86D-EE903C2BD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636" y="1273845"/>
                <a:ext cx="1224680" cy="4113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Click to enlarge - 140M-15-9">
                <a:extLst>
                  <a:ext uri="{FF2B5EF4-FFF2-40B4-BE49-F238E27FC236}">
                    <a16:creationId xmlns:a16="http://schemas.microsoft.com/office/drawing/2014/main" id="{FCF8EA37-4196-418D-AD77-A747BB7891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1866" y="1684101"/>
                <a:ext cx="252432" cy="82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Click to enlarge - 140M-17-1">
                <a:extLst>
                  <a:ext uri="{FF2B5EF4-FFF2-40B4-BE49-F238E27FC236}">
                    <a16:creationId xmlns:a16="http://schemas.microsoft.com/office/drawing/2014/main" id="{291E170E-27D4-494B-8930-19084F0303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1082" y="1735517"/>
                <a:ext cx="448646" cy="7648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Click to enlarge - 140M-18-4">
                <a:extLst>
                  <a:ext uri="{FF2B5EF4-FFF2-40B4-BE49-F238E27FC236}">
                    <a16:creationId xmlns:a16="http://schemas.microsoft.com/office/drawing/2014/main" id="{78B13506-EA25-4EF1-8740-03C95778F4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2563" y="2815251"/>
                <a:ext cx="423291" cy="4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Connector 27">
                <a:extLst>
                  <a:ext uri="{FF2B5EF4-FFF2-40B4-BE49-F238E27FC236}">
                    <a16:creationId xmlns:a16="http://schemas.microsoft.com/office/drawing/2014/main" id="{C373C458-0F15-4A2F-8864-0754A7EB0115}"/>
                  </a:ext>
                </a:extLst>
              </p:cNvPr>
              <p:cNvCxnSpPr/>
              <p:nvPr/>
            </p:nvCxnSpPr>
            <p:spPr bwMode="auto">
              <a:xfrm flipV="1">
                <a:off x="5810746" y="2694880"/>
                <a:ext cx="119049" cy="145818"/>
              </a:xfrm>
              <a:prstGeom prst="line">
                <a:avLst/>
              </a:prstGeom>
              <a:gradFill rotWithShape="1">
                <a:gsLst>
                  <a:gs pos="0">
                    <a:schemeClr val="accent1"/>
                  </a:gs>
                  <a:gs pos="50000">
                    <a:srgbClr val="00CC00"/>
                  </a:gs>
                  <a:gs pos="100000">
                    <a:schemeClr val="accent1"/>
                  </a:gs>
                </a:gsLst>
                <a:lin ang="0" scaled="1"/>
              </a:gradFill>
              <a:ln w="12700" cap="sq" cmpd="sng" algn="ctr">
                <a:solidFill>
                  <a:schemeClr val="tx1"/>
                </a:solidFill>
                <a:prstDash val="sysDash"/>
                <a:round/>
                <a:headEnd type="none" w="med" len="med"/>
                <a:tailEnd type="none" w="med" len="med"/>
              </a:ln>
              <a:effectLst/>
            </p:spPr>
          </p:cxnSp>
          <p:pic>
            <p:nvPicPr>
              <p:cNvPr id="29" name="Picture 52" descr="Click to enlarge - 140M-15-4">
                <a:extLst>
                  <a:ext uri="{FF2B5EF4-FFF2-40B4-BE49-F238E27FC236}">
                    <a16:creationId xmlns:a16="http://schemas.microsoft.com/office/drawing/2014/main" id="{EEAB62D9-36EB-469B-AC39-4F9AE19731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0746" y="2875775"/>
                <a:ext cx="397393" cy="25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Arrow Connector 29">
                <a:extLst>
                  <a:ext uri="{FF2B5EF4-FFF2-40B4-BE49-F238E27FC236}">
                    <a16:creationId xmlns:a16="http://schemas.microsoft.com/office/drawing/2014/main" id="{4CB36B8D-A60E-4823-AED2-14F78D1F2A00}"/>
                  </a:ext>
                </a:extLst>
              </p:cNvPr>
              <p:cNvCxnSpPr/>
              <p:nvPr/>
            </p:nvCxnSpPr>
            <p:spPr bwMode="auto">
              <a:xfrm flipV="1">
                <a:off x="5579728" y="2095428"/>
                <a:ext cx="292115" cy="22495"/>
              </a:xfrm>
              <a:prstGeom prst="straightConnector1">
                <a:avLst/>
              </a:prstGeom>
              <a:gradFill rotWithShape="1">
                <a:gsLst>
                  <a:gs pos="0">
                    <a:schemeClr val="accent1"/>
                  </a:gs>
                  <a:gs pos="50000">
                    <a:srgbClr val="00CC00"/>
                  </a:gs>
                  <a:gs pos="100000">
                    <a:schemeClr val="accent1"/>
                  </a:gs>
                </a:gsLst>
                <a:lin ang="0" scaled="1"/>
              </a:gradFill>
              <a:ln w="12700" cap="sq" cmpd="sng" algn="ctr">
                <a:noFill/>
                <a:prstDash val="solid"/>
                <a:round/>
                <a:headEnd type="none" w="med" len="med"/>
                <a:tailEnd type="arrow"/>
              </a:ln>
              <a:effectLst/>
            </p:spPr>
          </p:cxnSp>
          <p:cxnSp>
            <p:nvCxnSpPr>
              <p:cNvPr id="31" name="Straight Arrow Connector 30">
                <a:extLst>
                  <a:ext uri="{FF2B5EF4-FFF2-40B4-BE49-F238E27FC236}">
                    <a16:creationId xmlns:a16="http://schemas.microsoft.com/office/drawing/2014/main" id="{27F693E1-8F70-4DAE-85AE-BA4192202EFE}"/>
                  </a:ext>
                </a:extLst>
              </p:cNvPr>
              <p:cNvCxnSpPr/>
              <p:nvPr/>
            </p:nvCxnSpPr>
            <p:spPr bwMode="auto">
              <a:xfrm>
                <a:off x="5554373" y="2146844"/>
                <a:ext cx="171411" cy="1073"/>
              </a:xfrm>
              <a:prstGeom prst="straightConnector1">
                <a:avLst/>
              </a:prstGeom>
              <a:gradFill rotWithShape="1">
                <a:gsLst>
                  <a:gs pos="0">
                    <a:schemeClr val="accent1"/>
                  </a:gs>
                  <a:gs pos="50000">
                    <a:srgbClr val="00CC00"/>
                  </a:gs>
                  <a:gs pos="100000">
                    <a:schemeClr val="accent1"/>
                  </a:gs>
                </a:gsLst>
                <a:lin ang="0" scaled="1"/>
              </a:gradFill>
              <a:ln w="12700" cap="sq" cmpd="sng" algn="ctr">
                <a:solidFill>
                  <a:schemeClr val="tx1"/>
                </a:solidFill>
                <a:prstDash val="solid"/>
                <a:round/>
                <a:headEnd type="none" w="med" len="med"/>
                <a:tailEnd type="arrow"/>
              </a:ln>
              <a:effectLst/>
            </p:spPr>
          </p:cxnSp>
          <p:cxnSp>
            <p:nvCxnSpPr>
              <p:cNvPr id="32" name="Straight Arrow Connector 31">
                <a:extLst>
                  <a:ext uri="{FF2B5EF4-FFF2-40B4-BE49-F238E27FC236}">
                    <a16:creationId xmlns:a16="http://schemas.microsoft.com/office/drawing/2014/main" id="{A84B22E3-CDF7-4FE8-BFDA-94B150F134C9}"/>
                  </a:ext>
                </a:extLst>
              </p:cNvPr>
              <p:cNvCxnSpPr/>
              <p:nvPr/>
            </p:nvCxnSpPr>
            <p:spPr bwMode="auto">
              <a:xfrm flipH="1">
                <a:off x="6402894" y="2146844"/>
                <a:ext cx="211645" cy="1"/>
              </a:xfrm>
              <a:prstGeom prst="straightConnector1">
                <a:avLst/>
              </a:prstGeom>
              <a:gradFill rotWithShape="1">
                <a:gsLst>
                  <a:gs pos="0">
                    <a:schemeClr val="accent1"/>
                  </a:gs>
                  <a:gs pos="50000">
                    <a:srgbClr val="00CC00"/>
                  </a:gs>
                  <a:gs pos="100000">
                    <a:schemeClr val="accent1"/>
                  </a:gs>
                </a:gsLst>
                <a:lin ang="0" scaled="1"/>
              </a:gradFill>
              <a:ln w="12700" cap="sq" cmpd="sng" algn="ctr">
                <a:solidFill>
                  <a:schemeClr val="tx1"/>
                </a:solidFill>
                <a:prstDash val="solid"/>
                <a:round/>
                <a:headEnd type="none" w="med" len="med"/>
                <a:tailEnd type="arrow"/>
              </a:ln>
              <a:effectLst/>
            </p:spPr>
          </p:cxnSp>
          <p:cxnSp>
            <p:nvCxnSpPr>
              <p:cNvPr id="33" name="Straight Arrow Connector 32">
                <a:extLst>
                  <a:ext uri="{FF2B5EF4-FFF2-40B4-BE49-F238E27FC236}">
                    <a16:creationId xmlns:a16="http://schemas.microsoft.com/office/drawing/2014/main" id="{8EE9D41A-5AD5-4876-914A-D63F0A5C7089}"/>
                  </a:ext>
                </a:extLst>
              </p:cNvPr>
              <p:cNvCxnSpPr/>
              <p:nvPr/>
            </p:nvCxnSpPr>
            <p:spPr bwMode="auto">
              <a:xfrm rot="5400000">
                <a:off x="5931782" y="1657857"/>
                <a:ext cx="155319" cy="0"/>
              </a:xfrm>
              <a:prstGeom prst="straightConnector1">
                <a:avLst/>
              </a:prstGeom>
              <a:gradFill rotWithShape="1">
                <a:gsLst>
                  <a:gs pos="0">
                    <a:schemeClr val="accent1"/>
                  </a:gs>
                  <a:gs pos="50000">
                    <a:srgbClr val="00CC00"/>
                  </a:gs>
                  <a:gs pos="100000">
                    <a:schemeClr val="accent1"/>
                  </a:gs>
                </a:gsLst>
                <a:lin ang="0" scaled="1"/>
              </a:gradFill>
              <a:ln w="12700" cap="sq" cmpd="sng" algn="ctr">
                <a:solidFill>
                  <a:schemeClr val="tx1"/>
                </a:solidFill>
                <a:prstDash val="solid"/>
                <a:round/>
                <a:headEnd type="none" w="med" len="med"/>
                <a:tailEnd type="arrow"/>
              </a:ln>
              <a:effectLst/>
            </p:spPr>
          </p:cxnSp>
          <p:cxnSp>
            <p:nvCxnSpPr>
              <p:cNvPr id="34" name="Straight Arrow Connector 33">
                <a:extLst>
                  <a:ext uri="{FF2B5EF4-FFF2-40B4-BE49-F238E27FC236}">
                    <a16:creationId xmlns:a16="http://schemas.microsoft.com/office/drawing/2014/main" id="{D32E0D90-3A90-4748-98A1-39DABC60527E}"/>
                  </a:ext>
                </a:extLst>
              </p:cNvPr>
              <p:cNvCxnSpPr/>
              <p:nvPr/>
            </p:nvCxnSpPr>
            <p:spPr bwMode="auto">
              <a:xfrm rot="16200000" flipV="1">
                <a:off x="6333530" y="2630448"/>
                <a:ext cx="257079" cy="264557"/>
              </a:xfrm>
              <a:prstGeom prst="straightConnector1">
                <a:avLst/>
              </a:prstGeom>
              <a:gradFill rotWithShape="1">
                <a:gsLst>
                  <a:gs pos="0">
                    <a:schemeClr val="accent1"/>
                  </a:gs>
                  <a:gs pos="50000">
                    <a:srgbClr val="00CC00"/>
                  </a:gs>
                  <a:gs pos="100000">
                    <a:schemeClr val="accent1"/>
                  </a:gs>
                </a:gsLst>
                <a:lin ang="0" scaled="1"/>
              </a:gradFill>
              <a:ln w="12700" cap="sq" cmpd="sng" algn="ctr">
                <a:solidFill>
                  <a:schemeClr val="tx1"/>
                </a:solidFill>
                <a:prstDash val="solid"/>
                <a:round/>
                <a:headEnd type="none" w="med" len="med"/>
                <a:tailEnd type="arrow"/>
              </a:ln>
              <a:effectLst/>
            </p:spPr>
          </p:cxnSp>
          <p:cxnSp>
            <p:nvCxnSpPr>
              <p:cNvPr id="35" name="Straight Connector 34">
                <a:extLst>
                  <a:ext uri="{FF2B5EF4-FFF2-40B4-BE49-F238E27FC236}">
                    <a16:creationId xmlns:a16="http://schemas.microsoft.com/office/drawing/2014/main" id="{91402285-9862-4E43-9164-3C702ECDA5A4}"/>
                  </a:ext>
                </a:extLst>
              </p:cNvPr>
              <p:cNvCxnSpPr/>
              <p:nvPr/>
            </p:nvCxnSpPr>
            <p:spPr bwMode="auto">
              <a:xfrm flipV="1">
                <a:off x="6160945" y="2689818"/>
                <a:ext cx="119049" cy="145818"/>
              </a:xfrm>
              <a:prstGeom prst="line">
                <a:avLst/>
              </a:prstGeom>
              <a:gradFill rotWithShape="1">
                <a:gsLst>
                  <a:gs pos="0">
                    <a:schemeClr val="accent1"/>
                  </a:gs>
                  <a:gs pos="50000">
                    <a:srgbClr val="00CC00"/>
                  </a:gs>
                  <a:gs pos="100000">
                    <a:schemeClr val="accent1"/>
                  </a:gs>
                </a:gsLst>
                <a:lin ang="0" scaled="1"/>
              </a:gradFill>
              <a:ln w="12700" cap="sq" cmpd="sng" algn="ctr">
                <a:solidFill>
                  <a:schemeClr val="tx1"/>
                </a:solidFill>
                <a:prstDash val="sysDash"/>
                <a:round/>
                <a:headEnd type="none" w="med" len="med"/>
                <a:tailEnd type="none" w="med" len="med"/>
              </a:ln>
              <a:effectLst/>
            </p:spPr>
          </p:cxnSp>
          <p:pic>
            <p:nvPicPr>
              <p:cNvPr id="36" name="Picture 10" descr="http://epub1.rockwellautomation.com/images/web-proof-small/GL/1093291.jpg">
                <a:extLst>
                  <a:ext uri="{FF2B5EF4-FFF2-40B4-BE49-F238E27FC236}">
                    <a16:creationId xmlns:a16="http://schemas.microsoft.com/office/drawing/2014/main" id="{FF225492-9676-45FF-AA93-9A377A31A1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9327" y="3160035"/>
                <a:ext cx="774232" cy="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rafik 7">
                <a:extLst>
                  <a:ext uri="{FF2B5EF4-FFF2-40B4-BE49-F238E27FC236}">
                    <a16:creationId xmlns:a16="http://schemas.microsoft.com/office/drawing/2014/main" id="{803AC866-3587-418F-A06A-2BB22C0A7FA3}"/>
                  </a:ext>
                </a:extLst>
              </p:cNvPr>
              <p:cNvPicPr>
                <a:picLocks noChangeAspect="1"/>
              </p:cNvPicPr>
              <p:nvPr/>
            </p:nvPicPr>
            <p:blipFill>
              <a:blip r:embed="rId9"/>
              <a:stretch>
                <a:fillRect/>
              </a:stretch>
            </p:blipFill>
            <p:spPr>
              <a:xfrm>
                <a:off x="5828879" y="1786518"/>
                <a:ext cx="449924" cy="810229"/>
              </a:xfrm>
              <a:prstGeom prst="rect">
                <a:avLst/>
              </a:prstGeom>
            </p:spPr>
          </p:pic>
        </p:grpSp>
        <p:pic>
          <p:nvPicPr>
            <p:cNvPr id="39" name="Picture 38">
              <a:extLst>
                <a:ext uri="{FF2B5EF4-FFF2-40B4-BE49-F238E27FC236}">
                  <a16:creationId xmlns:a16="http://schemas.microsoft.com/office/drawing/2014/main" id="{66D7E50E-D91A-4585-A3E0-E508B7A68166}"/>
                </a:ext>
              </a:extLst>
            </p:cNvPr>
            <p:cNvPicPr>
              <a:picLocks noChangeAspect="1"/>
            </p:cNvPicPr>
            <p:nvPr/>
          </p:nvPicPr>
          <p:blipFill>
            <a:blip r:embed="rId10"/>
            <a:stretch>
              <a:fillRect/>
            </a:stretch>
          </p:blipFill>
          <p:spPr>
            <a:xfrm>
              <a:off x="9365405" y="3933198"/>
              <a:ext cx="1116201" cy="759637"/>
            </a:xfrm>
            <a:prstGeom prst="rect">
              <a:avLst/>
            </a:prstGeom>
            <a:ln>
              <a:noFill/>
            </a:ln>
            <a:effectLst>
              <a:softEdge rad="112500"/>
            </a:effectLst>
          </p:spPr>
        </p:pic>
        <p:pic>
          <p:nvPicPr>
            <p:cNvPr id="22" name="Picture 21" descr="A picture containing text, controller, game&#10;&#10;Description automatically generated">
              <a:extLst>
                <a:ext uri="{FF2B5EF4-FFF2-40B4-BE49-F238E27FC236}">
                  <a16:creationId xmlns:a16="http://schemas.microsoft.com/office/drawing/2014/main" id="{647CA42C-0AE2-4128-9FF1-158B0B17CC4F}"/>
                </a:ext>
              </a:extLst>
            </p:cNvPr>
            <p:cNvPicPr>
              <a:picLocks noChangeAspect="1"/>
            </p:cNvPicPr>
            <p:nvPr/>
          </p:nvPicPr>
          <p:blipFill>
            <a:blip r:embed="rId11"/>
            <a:stretch>
              <a:fillRect/>
            </a:stretch>
          </p:blipFill>
          <p:spPr>
            <a:xfrm>
              <a:off x="8988993" y="1443437"/>
              <a:ext cx="1570847" cy="1570847"/>
            </a:xfrm>
            <a:prstGeom prst="rect">
              <a:avLst/>
            </a:prstGeom>
          </p:spPr>
        </p:pic>
      </p:grpSp>
      <p:pic>
        <p:nvPicPr>
          <p:cNvPr id="40" name="Picture 39">
            <a:extLst>
              <a:ext uri="{FF2B5EF4-FFF2-40B4-BE49-F238E27FC236}">
                <a16:creationId xmlns:a16="http://schemas.microsoft.com/office/drawing/2014/main" id="{0A7EF133-2A56-4A41-9A87-827FB51AB933}"/>
              </a:ext>
            </a:extLst>
          </p:cNvPr>
          <p:cNvPicPr>
            <a:picLocks noChangeAspect="1"/>
          </p:cNvPicPr>
          <p:nvPr/>
        </p:nvPicPr>
        <p:blipFill>
          <a:blip r:embed="rId12"/>
          <a:stretch>
            <a:fillRect/>
          </a:stretch>
        </p:blipFill>
        <p:spPr>
          <a:xfrm>
            <a:off x="7310001" y="3485734"/>
            <a:ext cx="688417" cy="599178"/>
          </a:xfrm>
          <a:prstGeom prst="rect">
            <a:avLst/>
          </a:prstGeom>
        </p:spPr>
      </p:pic>
    </p:spTree>
    <p:extLst>
      <p:ext uri="{BB962C8B-B14F-4D97-AF65-F5344CB8AC3E}">
        <p14:creationId xmlns:p14="http://schemas.microsoft.com/office/powerpoint/2010/main" val="30696007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Content Placeholder 6">
            <a:extLst>
              <a:ext uri="{FF2B5EF4-FFF2-40B4-BE49-F238E27FC236}">
                <a16:creationId xmlns:a16="http://schemas.microsoft.com/office/drawing/2014/main" id="{21623E89-EE8C-4794-889A-B01878605FA8}"/>
              </a:ext>
            </a:extLst>
          </p:cNvPr>
          <p:cNvSpPr txBox="1">
            <a:spLocks/>
          </p:cNvSpPr>
          <p:nvPr/>
        </p:nvSpPr>
        <p:spPr>
          <a:xfrm>
            <a:off x="5269973" y="3006122"/>
            <a:ext cx="5536247" cy="1118366"/>
          </a:xfrm>
          <a:prstGeom prst="rect">
            <a:avLst/>
          </a:prstGeom>
        </p:spPr>
        <p:txBody>
          <a:bodyPr>
            <a:normAutofit/>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lvl="1" defTabSz="914400"/>
            <a:r>
              <a:rPr lang="en-US" sz="1200" kern="0" dirty="0">
                <a:solidFill>
                  <a:schemeClr val="tx1"/>
                </a:solidFill>
              </a:rPr>
              <a:t>Requires </a:t>
            </a:r>
            <a:r>
              <a:rPr lang="en-US" sz="1200" b="1" kern="0" dirty="0">
                <a:solidFill>
                  <a:schemeClr val="tx1"/>
                </a:solidFill>
              </a:rPr>
              <a:t>UL 489 </a:t>
            </a:r>
            <a:r>
              <a:rPr lang="en-US" sz="1200" kern="0" dirty="0">
                <a:solidFill>
                  <a:schemeClr val="tx1"/>
                </a:solidFill>
              </a:rPr>
              <a:t>certified MCCB as BCPD</a:t>
            </a:r>
          </a:p>
          <a:p>
            <a:pPr lvl="1" defTabSz="914400"/>
            <a:r>
              <a:rPr lang="en-US" sz="1200" kern="0" dirty="0">
                <a:solidFill>
                  <a:schemeClr val="tx1"/>
                </a:solidFill>
              </a:rPr>
              <a:t>Small Panels</a:t>
            </a:r>
          </a:p>
          <a:p>
            <a:pPr marL="1377917" lvl="2" indent="0" defTabSz="914400">
              <a:buFont typeface="Wingdings" charset="2"/>
              <a:buNone/>
            </a:pPr>
            <a:endParaRPr lang="en-US" kern="0" dirty="0">
              <a:solidFill>
                <a:schemeClr val="tx1"/>
              </a:solidFill>
            </a:endParaRPr>
          </a:p>
        </p:txBody>
      </p:sp>
      <p:sp>
        <p:nvSpPr>
          <p:cNvPr id="2" name="Title 1">
            <a:extLst>
              <a:ext uri="{FF2B5EF4-FFF2-40B4-BE49-F238E27FC236}">
                <a16:creationId xmlns:a16="http://schemas.microsoft.com/office/drawing/2014/main" id="{E71464FF-54B1-46B5-B71A-78F06FDCF4F3}"/>
              </a:ext>
            </a:extLst>
          </p:cNvPr>
          <p:cNvSpPr>
            <a:spLocks noGrp="1"/>
          </p:cNvSpPr>
          <p:nvPr>
            <p:ph type="title"/>
          </p:nvPr>
        </p:nvSpPr>
        <p:spPr/>
        <p:txBody>
          <a:bodyPr/>
          <a:lstStyle/>
          <a:p>
            <a:r>
              <a:rPr lang="en-US" dirty="0"/>
              <a:t> 14UT-D Applications</a:t>
            </a:r>
            <a:endParaRPr lang="de-CH" dirty="0"/>
          </a:p>
        </p:txBody>
      </p:sp>
      <p:sp>
        <p:nvSpPr>
          <p:cNvPr id="3" name="Text Placeholder 2">
            <a:extLst>
              <a:ext uri="{FF2B5EF4-FFF2-40B4-BE49-F238E27FC236}">
                <a16:creationId xmlns:a16="http://schemas.microsoft.com/office/drawing/2014/main" id="{D729A131-A533-4338-BE61-2504045F5796}"/>
              </a:ext>
            </a:extLst>
          </p:cNvPr>
          <p:cNvSpPr>
            <a:spLocks noGrp="1"/>
          </p:cNvSpPr>
          <p:nvPr>
            <p:ph type="body" sz="quarter" idx="10"/>
          </p:nvPr>
        </p:nvSpPr>
        <p:spPr>
          <a:xfrm>
            <a:off x="381744" y="904554"/>
            <a:ext cx="11428510" cy="348813"/>
          </a:xfrm>
        </p:spPr>
        <p:txBody>
          <a:bodyPr/>
          <a:lstStyle/>
          <a:p>
            <a:r>
              <a:rPr lang="en-US" dirty="0"/>
              <a:t>MCCB Application</a:t>
            </a:r>
            <a:endParaRPr lang="de-CH" dirty="0"/>
          </a:p>
        </p:txBody>
      </p:sp>
      <p:sp>
        <p:nvSpPr>
          <p:cNvPr id="59" name="Rectangle 58">
            <a:extLst>
              <a:ext uri="{FF2B5EF4-FFF2-40B4-BE49-F238E27FC236}">
                <a16:creationId xmlns:a16="http://schemas.microsoft.com/office/drawing/2014/main" id="{BE54EA0F-9AB9-454F-8F37-C50B73F7BA88}"/>
              </a:ext>
            </a:extLst>
          </p:cNvPr>
          <p:cNvSpPr/>
          <p:nvPr/>
        </p:nvSpPr>
        <p:spPr>
          <a:xfrm>
            <a:off x="3718969" y="1384030"/>
            <a:ext cx="1467068" cy="307777"/>
          </a:xfrm>
          <a:prstGeom prst="rect">
            <a:avLst/>
          </a:prstGeom>
        </p:spPr>
        <p:txBody>
          <a:bodyPr wrap="none">
            <a:spAutoFit/>
          </a:bodyPr>
          <a:lstStyle/>
          <a:p>
            <a:r>
              <a:rPr lang="en-US" sz="1400" dirty="0"/>
              <a:t>Non- motor load</a:t>
            </a:r>
          </a:p>
        </p:txBody>
      </p:sp>
      <p:sp>
        <p:nvSpPr>
          <p:cNvPr id="60" name="Notched Right Arrow 62">
            <a:extLst>
              <a:ext uri="{FF2B5EF4-FFF2-40B4-BE49-F238E27FC236}">
                <a16:creationId xmlns:a16="http://schemas.microsoft.com/office/drawing/2014/main" id="{7F137500-2473-4C0C-8134-E4B0342D7EAB}"/>
              </a:ext>
            </a:extLst>
          </p:cNvPr>
          <p:cNvSpPr/>
          <p:nvPr/>
        </p:nvSpPr>
        <p:spPr bwMode="auto">
          <a:xfrm>
            <a:off x="2479685" y="1845192"/>
            <a:ext cx="1262249" cy="442438"/>
          </a:xfrm>
          <a:prstGeom prst="notchedRightArrow">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kern="1200" dirty="0">
                <a:solidFill>
                  <a:schemeClr val="bg1"/>
                </a:solidFill>
                <a:latin typeface="Arial" charset="0"/>
                <a:ea typeface="+mn-ea"/>
                <a:cs typeface="+mn-cs"/>
              </a:rPr>
              <a:t>Protect &amp; Control</a:t>
            </a:r>
          </a:p>
        </p:txBody>
      </p:sp>
      <p:sp>
        <p:nvSpPr>
          <p:cNvPr id="61" name="Rectangle 60">
            <a:extLst>
              <a:ext uri="{FF2B5EF4-FFF2-40B4-BE49-F238E27FC236}">
                <a16:creationId xmlns:a16="http://schemas.microsoft.com/office/drawing/2014/main" id="{171945DC-E988-4931-AF95-2D6ECE20CD6D}"/>
              </a:ext>
            </a:extLst>
          </p:cNvPr>
          <p:cNvSpPr/>
          <p:nvPr/>
        </p:nvSpPr>
        <p:spPr>
          <a:xfrm>
            <a:off x="599225" y="1365613"/>
            <a:ext cx="713657" cy="307777"/>
          </a:xfrm>
          <a:prstGeom prst="rect">
            <a:avLst/>
          </a:prstGeom>
        </p:spPr>
        <p:txBody>
          <a:bodyPr wrap="none">
            <a:spAutoFit/>
          </a:bodyPr>
          <a:lstStyle/>
          <a:p>
            <a:r>
              <a:rPr lang="en-US" sz="1400" dirty="0"/>
              <a:t>MCCB</a:t>
            </a:r>
          </a:p>
        </p:txBody>
      </p:sp>
      <p:sp>
        <p:nvSpPr>
          <p:cNvPr id="62" name="Rounded Rectangle 64">
            <a:extLst>
              <a:ext uri="{FF2B5EF4-FFF2-40B4-BE49-F238E27FC236}">
                <a16:creationId xmlns:a16="http://schemas.microsoft.com/office/drawing/2014/main" id="{6C6AEF7F-0F9C-4A1D-AD79-7A2FC851B015}"/>
              </a:ext>
            </a:extLst>
          </p:cNvPr>
          <p:cNvSpPr/>
          <p:nvPr/>
        </p:nvSpPr>
        <p:spPr bwMode="auto">
          <a:xfrm>
            <a:off x="529293" y="1377291"/>
            <a:ext cx="10621069" cy="1177417"/>
          </a:xfrm>
          <a:prstGeom prst="roundRect">
            <a:avLst/>
          </a:prstGeom>
          <a:noFill/>
          <a:ln>
            <a:solidFill>
              <a:schemeClr val="tx2">
                <a:lumMod val="75000"/>
              </a:schemeClr>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914400" eaLnBrk="0" fontAlgn="base" hangingPunct="0">
              <a:spcBef>
                <a:spcPct val="0"/>
              </a:spcBef>
              <a:spcAft>
                <a:spcPct val="0"/>
              </a:spcAft>
            </a:pPr>
            <a:endParaRPr lang="en-US">
              <a:solidFill>
                <a:schemeClr val="tx1"/>
              </a:solidFill>
              <a:latin typeface="Arial" charset="0"/>
            </a:endParaRPr>
          </a:p>
        </p:txBody>
      </p:sp>
      <p:sp>
        <p:nvSpPr>
          <p:cNvPr id="64" name="Rectangle 63">
            <a:extLst>
              <a:ext uri="{FF2B5EF4-FFF2-40B4-BE49-F238E27FC236}">
                <a16:creationId xmlns:a16="http://schemas.microsoft.com/office/drawing/2014/main" id="{C853C27F-F263-45F5-9380-8FCCE75F5423}"/>
              </a:ext>
            </a:extLst>
          </p:cNvPr>
          <p:cNvSpPr/>
          <p:nvPr/>
        </p:nvSpPr>
        <p:spPr>
          <a:xfrm>
            <a:off x="4064337" y="1681607"/>
            <a:ext cx="915635" cy="938719"/>
          </a:xfrm>
          <a:prstGeom prst="rect">
            <a:avLst/>
          </a:prstGeom>
        </p:spPr>
        <p:txBody>
          <a:bodyPr wrap="none">
            <a:spAutoFit/>
          </a:bodyPr>
          <a:lstStyle/>
          <a:p>
            <a:r>
              <a:rPr lang="en-US" sz="1100" dirty="0"/>
              <a:t>Heaters</a:t>
            </a:r>
          </a:p>
          <a:p>
            <a:r>
              <a:rPr lang="en-US" sz="1100" dirty="0"/>
              <a:t>Transformers</a:t>
            </a:r>
          </a:p>
          <a:p>
            <a:r>
              <a:rPr lang="en-US" sz="1100" dirty="0"/>
              <a:t>Control Circuit</a:t>
            </a:r>
          </a:p>
          <a:p>
            <a:r>
              <a:rPr lang="en-US" sz="1100" dirty="0"/>
              <a:t>Lighting</a:t>
            </a:r>
          </a:p>
          <a:p>
            <a:endParaRPr lang="en-US" sz="1100" dirty="0"/>
          </a:p>
        </p:txBody>
      </p:sp>
      <p:pic>
        <p:nvPicPr>
          <p:cNvPr id="65" name="Picture 64">
            <a:extLst>
              <a:ext uri="{FF2B5EF4-FFF2-40B4-BE49-F238E27FC236}">
                <a16:creationId xmlns:a16="http://schemas.microsoft.com/office/drawing/2014/main" id="{1F90E50C-F3B1-44E5-89F1-383D228BE6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2008" y="1623099"/>
            <a:ext cx="459105" cy="685800"/>
          </a:xfrm>
          <a:prstGeom prst="rect">
            <a:avLst/>
          </a:prstGeom>
        </p:spPr>
      </p:pic>
      <p:sp>
        <p:nvSpPr>
          <p:cNvPr id="68" name="TextBox 67">
            <a:extLst>
              <a:ext uri="{FF2B5EF4-FFF2-40B4-BE49-F238E27FC236}">
                <a16:creationId xmlns:a16="http://schemas.microsoft.com/office/drawing/2014/main" id="{C4897B58-308A-47F8-A00E-231D315EA5BB}"/>
              </a:ext>
            </a:extLst>
          </p:cNvPr>
          <p:cNvSpPr txBox="1"/>
          <p:nvPr/>
        </p:nvSpPr>
        <p:spPr>
          <a:xfrm>
            <a:off x="1129426" y="2244328"/>
            <a:ext cx="1445453" cy="276999"/>
          </a:xfrm>
          <a:prstGeom prst="rect">
            <a:avLst/>
          </a:prstGeom>
        </p:spPr>
        <p:txBody>
          <a:bodyPr wrap="square" rtlCol="0" anchor="t">
            <a:spAutoFit/>
          </a:bodyPr>
          <a:lstStyle/>
          <a:p>
            <a:pPr marL="0" indent="0" algn="l" defTabSz="914400">
              <a:buNone/>
            </a:pPr>
            <a:r>
              <a:rPr lang="en-US" sz="1200" kern="0" dirty="0">
                <a:solidFill>
                  <a:schemeClr val="bg2"/>
                </a:solidFill>
              </a:rPr>
              <a:t>140UT-D</a:t>
            </a:r>
            <a:endParaRPr lang="de-CH" sz="1200" kern="0" dirty="0" err="1">
              <a:solidFill>
                <a:schemeClr val="bg2"/>
              </a:solidFill>
            </a:endParaRPr>
          </a:p>
        </p:txBody>
      </p:sp>
      <p:sp>
        <p:nvSpPr>
          <p:cNvPr id="78" name="Content Placeholder 6">
            <a:extLst>
              <a:ext uri="{FF2B5EF4-FFF2-40B4-BE49-F238E27FC236}">
                <a16:creationId xmlns:a16="http://schemas.microsoft.com/office/drawing/2014/main" id="{1764BF44-15F2-4AC8-A762-B418FD8856EA}"/>
              </a:ext>
            </a:extLst>
          </p:cNvPr>
          <p:cNvSpPr txBox="1">
            <a:spLocks/>
          </p:cNvSpPr>
          <p:nvPr/>
        </p:nvSpPr>
        <p:spPr>
          <a:xfrm>
            <a:off x="5269973" y="1447141"/>
            <a:ext cx="5536247" cy="1118366"/>
          </a:xfrm>
          <a:prstGeom prst="rect">
            <a:avLst/>
          </a:prstGeom>
        </p:spPr>
        <p:txBody>
          <a:bodyPr>
            <a:normAutofit/>
          </a:bodyPr>
          <a:lst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lvl="1" defTabSz="914400"/>
            <a:r>
              <a:rPr lang="en-US" sz="1200" kern="0" dirty="0">
                <a:solidFill>
                  <a:schemeClr val="tx1"/>
                </a:solidFill>
              </a:rPr>
              <a:t>Requires </a:t>
            </a:r>
            <a:r>
              <a:rPr lang="en-US" sz="1200" b="1" kern="0" dirty="0">
                <a:solidFill>
                  <a:schemeClr val="tx1"/>
                </a:solidFill>
              </a:rPr>
              <a:t>UL 489 </a:t>
            </a:r>
            <a:r>
              <a:rPr lang="en-US" sz="1200" kern="0" dirty="0">
                <a:solidFill>
                  <a:schemeClr val="tx1"/>
                </a:solidFill>
              </a:rPr>
              <a:t>certified MCCB for non-motor loads</a:t>
            </a:r>
          </a:p>
          <a:p>
            <a:pPr lvl="1" defTabSz="914400"/>
            <a:r>
              <a:rPr lang="en-US" sz="1200" kern="0" dirty="0">
                <a:solidFill>
                  <a:schemeClr val="tx1"/>
                </a:solidFill>
              </a:rPr>
              <a:t>140UT-D are UL 489 listed</a:t>
            </a:r>
          </a:p>
          <a:p>
            <a:pPr lvl="1" defTabSz="914400"/>
            <a:r>
              <a:rPr lang="en-US" sz="1100" kern="0" dirty="0">
                <a:solidFill>
                  <a:schemeClr val="tx1"/>
                </a:solidFill>
              </a:rPr>
              <a:t>Heating, air conditioning and refrigeration (HACR), HID &amp;  SWD ratings </a:t>
            </a:r>
          </a:p>
          <a:p>
            <a:pPr marL="1377917" lvl="2" indent="0" defTabSz="914400">
              <a:buFont typeface="Wingdings" charset="2"/>
              <a:buNone/>
            </a:pPr>
            <a:endParaRPr lang="en-US" kern="0" dirty="0">
              <a:solidFill>
                <a:schemeClr val="tx1"/>
              </a:solidFill>
            </a:endParaRPr>
          </a:p>
        </p:txBody>
      </p:sp>
      <p:pic>
        <p:nvPicPr>
          <p:cNvPr id="81" name="Picture 80">
            <a:extLst>
              <a:ext uri="{FF2B5EF4-FFF2-40B4-BE49-F238E27FC236}">
                <a16:creationId xmlns:a16="http://schemas.microsoft.com/office/drawing/2014/main" id="{83A3CE15-54FD-44C2-9A13-CB4C71FCE59C}"/>
              </a:ext>
            </a:extLst>
          </p:cNvPr>
          <p:cNvPicPr>
            <a:picLocks noChangeAspect="1"/>
          </p:cNvPicPr>
          <p:nvPr/>
        </p:nvPicPr>
        <p:blipFill>
          <a:blip r:embed="rId3"/>
          <a:stretch>
            <a:fillRect/>
          </a:stretch>
        </p:blipFill>
        <p:spPr>
          <a:xfrm>
            <a:off x="556472" y="1598392"/>
            <a:ext cx="699806" cy="936038"/>
          </a:xfrm>
          <a:prstGeom prst="rect">
            <a:avLst/>
          </a:prstGeom>
          <a:ln>
            <a:noFill/>
          </a:ln>
          <a:effectLst>
            <a:softEdge rad="112500"/>
          </a:effectLst>
        </p:spPr>
      </p:pic>
      <p:sp>
        <p:nvSpPr>
          <p:cNvPr id="83" name="Notched Right Arrow 62">
            <a:extLst>
              <a:ext uri="{FF2B5EF4-FFF2-40B4-BE49-F238E27FC236}">
                <a16:creationId xmlns:a16="http://schemas.microsoft.com/office/drawing/2014/main" id="{870AA5E3-4352-43A1-BA33-97EC2D2539BE}"/>
              </a:ext>
            </a:extLst>
          </p:cNvPr>
          <p:cNvSpPr/>
          <p:nvPr/>
        </p:nvSpPr>
        <p:spPr bwMode="auto">
          <a:xfrm>
            <a:off x="1998280" y="3295253"/>
            <a:ext cx="1262249" cy="442438"/>
          </a:xfrm>
          <a:prstGeom prst="notchedRightArrow">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kern="1200" dirty="0">
                <a:solidFill>
                  <a:schemeClr val="bg1"/>
                </a:solidFill>
                <a:latin typeface="Arial" charset="0"/>
                <a:ea typeface="+mn-ea"/>
                <a:cs typeface="+mn-cs"/>
              </a:rPr>
              <a:t>Protect &amp; Control</a:t>
            </a:r>
          </a:p>
        </p:txBody>
      </p:sp>
      <p:sp>
        <p:nvSpPr>
          <p:cNvPr id="84" name="Rectangle 83">
            <a:extLst>
              <a:ext uri="{FF2B5EF4-FFF2-40B4-BE49-F238E27FC236}">
                <a16:creationId xmlns:a16="http://schemas.microsoft.com/office/drawing/2014/main" id="{9B91C57F-9887-43EA-B5C1-A7B0E7DE32EA}"/>
              </a:ext>
            </a:extLst>
          </p:cNvPr>
          <p:cNvSpPr/>
          <p:nvPr/>
        </p:nvSpPr>
        <p:spPr>
          <a:xfrm>
            <a:off x="599225" y="2924594"/>
            <a:ext cx="713657" cy="307777"/>
          </a:xfrm>
          <a:prstGeom prst="rect">
            <a:avLst/>
          </a:prstGeom>
        </p:spPr>
        <p:txBody>
          <a:bodyPr wrap="none">
            <a:spAutoFit/>
          </a:bodyPr>
          <a:lstStyle/>
          <a:p>
            <a:r>
              <a:rPr lang="en-US" sz="1400" dirty="0"/>
              <a:t>MCCB</a:t>
            </a:r>
          </a:p>
        </p:txBody>
      </p:sp>
      <p:sp>
        <p:nvSpPr>
          <p:cNvPr id="85" name="Rounded Rectangle 64">
            <a:extLst>
              <a:ext uri="{FF2B5EF4-FFF2-40B4-BE49-F238E27FC236}">
                <a16:creationId xmlns:a16="http://schemas.microsoft.com/office/drawing/2014/main" id="{071E57C1-F683-40A2-9F25-9B4B6D89FC69}"/>
              </a:ext>
            </a:extLst>
          </p:cNvPr>
          <p:cNvSpPr/>
          <p:nvPr/>
        </p:nvSpPr>
        <p:spPr bwMode="auto">
          <a:xfrm>
            <a:off x="529293" y="2936272"/>
            <a:ext cx="10621069" cy="1177417"/>
          </a:xfrm>
          <a:prstGeom prst="roundRect">
            <a:avLst/>
          </a:prstGeom>
          <a:noFill/>
          <a:ln>
            <a:solidFill>
              <a:schemeClr val="tx2">
                <a:lumMod val="75000"/>
              </a:schemeClr>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914400" eaLnBrk="0" fontAlgn="base" hangingPunct="0">
              <a:spcBef>
                <a:spcPct val="0"/>
              </a:spcBef>
              <a:spcAft>
                <a:spcPct val="0"/>
              </a:spcAft>
            </a:pPr>
            <a:endParaRPr lang="en-US">
              <a:solidFill>
                <a:schemeClr val="tx1"/>
              </a:solidFill>
              <a:latin typeface="Arial" charset="0"/>
            </a:endParaRPr>
          </a:p>
        </p:txBody>
      </p:sp>
      <p:sp>
        <p:nvSpPr>
          <p:cNvPr id="88" name="TextBox 87">
            <a:extLst>
              <a:ext uri="{FF2B5EF4-FFF2-40B4-BE49-F238E27FC236}">
                <a16:creationId xmlns:a16="http://schemas.microsoft.com/office/drawing/2014/main" id="{51BD28F2-CC23-474A-870D-A090A2EA7CF6}"/>
              </a:ext>
            </a:extLst>
          </p:cNvPr>
          <p:cNvSpPr txBox="1"/>
          <p:nvPr/>
        </p:nvSpPr>
        <p:spPr>
          <a:xfrm>
            <a:off x="1129426" y="3803309"/>
            <a:ext cx="1445453" cy="276999"/>
          </a:xfrm>
          <a:prstGeom prst="rect">
            <a:avLst/>
          </a:prstGeom>
        </p:spPr>
        <p:txBody>
          <a:bodyPr wrap="square" rtlCol="0" anchor="t">
            <a:spAutoFit/>
          </a:bodyPr>
          <a:lstStyle/>
          <a:p>
            <a:pPr marL="0" indent="0" algn="l" defTabSz="914400">
              <a:buNone/>
            </a:pPr>
            <a:r>
              <a:rPr lang="en-US" sz="1200" kern="0" dirty="0">
                <a:solidFill>
                  <a:schemeClr val="bg2"/>
                </a:solidFill>
              </a:rPr>
              <a:t>140UT-D</a:t>
            </a:r>
            <a:endParaRPr lang="de-CH" sz="1200" kern="0" dirty="0" err="1">
              <a:solidFill>
                <a:schemeClr val="bg2"/>
              </a:solidFill>
            </a:endParaRPr>
          </a:p>
        </p:txBody>
      </p:sp>
      <p:pic>
        <p:nvPicPr>
          <p:cNvPr id="90" name="Picture 89">
            <a:extLst>
              <a:ext uri="{FF2B5EF4-FFF2-40B4-BE49-F238E27FC236}">
                <a16:creationId xmlns:a16="http://schemas.microsoft.com/office/drawing/2014/main" id="{50E413A2-1A45-4B0A-A196-26E8B9B5E715}"/>
              </a:ext>
            </a:extLst>
          </p:cNvPr>
          <p:cNvPicPr>
            <a:picLocks noChangeAspect="1"/>
          </p:cNvPicPr>
          <p:nvPr/>
        </p:nvPicPr>
        <p:blipFill>
          <a:blip r:embed="rId3"/>
          <a:stretch>
            <a:fillRect/>
          </a:stretch>
        </p:blipFill>
        <p:spPr>
          <a:xfrm>
            <a:off x="556472" y="3157373"/>
            <a:ext cx="699806" cy="936038"/>
          </a:xfrm>
          <a:prstGeom prst="rect">
            <a:avLst/>
          </a:prstGeom>
          <a:ln>
            <a:noFill/>
          </a:ln>
          <a:effectLst>
            <a:softEdge rad="112500"/>
          </a:effectLst>
        </p:spPr>
      </p:pic>
      <p:pic>
        <p:nvPicPr>
          <p:cNvPr id="91" name="Picture 90">
            <a:extLst>
              <a:ext uri="{FF2B5EF4-FFF2-40B4-BE49-F238E27FC236}">
                <a16:creationId xmlns:a16="http://schemas.microsoft.com/office/drawing/2014/main" id="{94C952EB-2C8C-432C-AEFF-277D015CC6E4}"/>
              </a:ext>
            </a:extLst>
          </p:cNvPr>
          <p:cNvPicPr>
            <a:picLocks noChangeAspect="1"/>
          </p:cNvPicPr>
          <p:nvPr/>
        </p:nvPicPr>
        <p:blipFill>
          <a:blip r:embed="rId4"/>
          <a:stretch>
            <a:fillRect/>
          </a:stretch>
        </p:blipFill>
        <p:spPr>
          <a:xfrm>
            <a:off x="3831598" y="3096451"/>
            <a:ext cx="769810" cy="1017238"/>
          </a:xfrm>
          <a:prstGeom prst="rect">
            <a:avLst/>
          </a:prstGeom>
        </p:spPr>
      </p:pic>
      <p:pic>
        <p:nvPicPr>
          <p:cNvPr id="92" name="Picture 91">
            <a:extLst>
              <a:ext uri="{FF2B5EF4-FFF2-40B4-BE49-F238E27FC236}">
                <a16:creationId xmlns:a16="http://schemas.microsoft.com/office/drawing/2014/main" id="{EA376AB4-B722-48D9-A262-AEFE0DC84D3D}"/>
              </a:ext>
            </a:extLst>
          </p:cNvPr>
          <p:cNvPicPr>
            <a:picLocks noChangeAspect="1"/>
          </p:cNvPicPr>
          <p:nvPr/>
        </p:nvPicPr>
        <p:blipFill>
          <a:blip r:embed="rId3"/>
          <a:stretch>
            <a:fillRect/>
          </a:stretch>
        </p:blipFill>
        <p:spPr>
          <a:xfrm>
            <a:off x="3927325" y="2832059"/>
            <a:ext cx="349903" cy="468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Text Box 16">
            <a:extLst>
              <a:ext uri="{FF2B5EF4-FFF2-40B4-BE49-F238E27FC236}">
                <a16:creationId xmlns:a16="http://schemas.microsoft.com/office/drawing/2014/main" id="{37CD5E39-01A5-4909-BB19-D43F92DCE707}"/>
              </a:ext>
            </a:extLst>
          </p:cNvPr>
          <p:cNvSpPr txBox="1">
            <a:spLocks noChangeArrowheads="1"/>
          </p:cNvSpPr>
          <p:nvPr/>
        </p:nvSpPr>
        <p:spPr bwMode="auto">
          <a:xfrm>
            <a:off x="556472" y="4284667"/>
            <a:ext cx="9127222"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400">
                <a:solidFill>
                  <a:schemeClr val="tx1"/>
                </a:solidFill>
                <a:latin typeface="Arial Narrow" panose="020B0606020202030204" pitchFamily="34" charset="0"/>
                <a:ea typeface="Arial Unicode MS" panose="020B0604020202020204" pitchFamily="34" charset="-128"/>
                <a:cs typeface="Arial Unicode MS" panose="020B0604020202020204" pitchFamily="34" charset="-128"/>
              </a:defRPr>
            </a:lvl1pPr>
            <a:lvl2pPr marL="742950" indent="-285750">
              <a:defRPr sz="2400">
                <a:solidFill>
                  <a:schemeClr val="tx1"/>
                </a:solidFill>
                <a:latin typeface="Arial Narrow" panose="020B0606020202030204" pitchFamily="34" charset="0"/>
                <a:ea typeface="Arial Unicode MS" panose="020B0604020202020204" pitchFamily="34" charset="-128"/>
                <a:cs typeface="Arial Unicode MS" panose="020B0604020202020204" pitchFamily="34" charset="-128"/>
              </a:defRPr>
            </a:lvl2pPr>
            <a:lvl3pPr marL="1143000" indent="-228600">
              <a:defRPr sz="2400">
                <a:solidFill>
                  <a:schemeClr val="tx1"/>
                </a:solidFill>
                <a:latin typeface="Arial Narrow" panose="020B0606020202030204" pitchFamily="34" charset="0"/>
                <a:ea typeface="Arial Unicode MS" panose="020B0604020202020204" pitchFamily="34" charset="-128"/>
                <a:cs typeface="Arial Unicode MS" panose="020B0604020202020204" pitchFamily="34" charset="-128"/>
              </a:defRPr>
            </a:lvl3pPr>
            <a:lvl4pPr marL="1600200" indent="-228600">
              <a:defRPr sz="2400">
                <a:solidFill>
                  <a:schemeClr val="tx1"/>
                </a:solidFill>
                <a:latin typeface="Arial Narrow" panose="020B0606020202030204" pitchFamily="34" charset="0"/>
                <a:ea typeface="Arial Unicode MS" panose="020B0604020202020204" pitchFamily="34" charset="-128"/>
                <a:cs typeface="Arial Unicode MS" panose="020B0604020202020204" pitchFamily="34" charset="-128"/>
              </a:defRPr>
            </a:lvl4pPr>
            <a:lvl5pPr marL="2057400" indent="-228600">
              <a:defRPr sz="2400">
                <a:solidFill>
                  <a:schemeClr val="tx1"/>
                </a:solidFill>
                <a:latin typeface="Arial Narrow" panose="020B0606020202030204" pitchFamily="34" charset="0"/>
                <a:ea typeface="Arial Unicode MS" panose="020B0604020202020204" pitchFamily="34" charset="-128"/>
                <a:cs typeface="Arial Unicode MS" panose="020B0604020202020204" pitchFamily="34" charset="-128"/>
              </a:defRPr>
            </a:lvl5pPr>
            <a:lvl6pPr marL="2514600" indent="-228600" algn="ctr" eaLnBrk="0" fontAlgn="base" hangingPunct="0">
              <a:spcBef>
                <a:spcPct val="0"/>
              </a:spcBef>
              <a:spcAft>
                <a:spcPct val="0"/>
              </a:spcAft>
              <a:defRPr sz="2400">
                <a:solidFill>
                  <a:schemeClr val="tx1"/>
                </a:solidFill>
                <a:latin typeface="Arial Narrow" panose="020B0606020202030204" pitchFamily="34" charset="0"/>
                <a:ea typeface="Arial Unicode MS" panose="020B0604020202020204" pitchFamily="34" charset="-128"/>
                <a:cs typeface="Arial Unicode MS" panose="020B0604020202020204" pitchFamily="34" charset="-128"/>
              </a:defRPr>
            </a:lvl6pPr>
            <a:lvl7pPr marL="2971800" indent="-228600" algn="ctr" eaLnBrk="0" fontAlgn="base" hangingPunct="0">
              <a:spcBef>
                <a:spcPct val="0"/>
              </a:spcBef>
              <a:spcAft>
                <a:spcPct val="0"/>
              </a:spcAft>
              <a:defRPr sz="2400">
                <a:solidFill>
                  <a:schemeClr val="tx1"/>
                </a:solidFill>
                <a:latin typeface="Arial Narrow" panose="020B0606020202030204" pitchFamily="34" charset="0"/>
                <a:ea typeface="Arial Unicode MS" panose="020B0604020202020204" pitchFamily="34" charset="-128"/>
                <a:cs typeface="Arial Unicode MS" panose="020B0604020202020204" pitchFamily="34" charset="-128"/>
              </a:defRPr>
            </a:lvl7pPr>
            <a:lvl8pPr marL="3429000" indent="-228600" algn="ctr" eaLnBrk="0" fontAlgn="base" hangingPunct="0">
              <a:spcBef>
                <a:spcPct val="0"/>
              </a:spcBef>
              <a:spcAft>
                <a:spcPct val="0"/>
              </a:spcAft>
              <a:defRPr sz="2400">
                <a:solidFill>
                  <a:schemeClr val="tx1"/>
                </a:solidFill>
                <a:latin typeface="Arial Narrow" panose="020B0606020202030204" pitchFamily="34" charset="0"/>
                <a:ea typeface="Arial Unicode MS" panose="020B0604020202020204" pitchFamily="34" charset="-128"/>
                <a:cs typeface="Arial Unicode MS" panose="020B0604020202020204" pitchFamily="34" charset="-128"/>
              </a:defRPr>
            </a:lvl8pPr>
            <a:lvl9pPr marL="3886200" indent="-228600" algn="ctr" eaLnBrk="0" fontAlgn="base" hangingPunct="0">
              <a:spcBef>
                <a:spcPct val="0"/>
              </a:spcBef>
              <a:spcAft>
                <a:spcPct val="0"/>
              </a:spcAft>
              <a:defRPr sz="2400">
                <a:solidFill>
                  <a:schemeClr val="tx1"/>
                </a:solidFill>
                <a:latin typeface="Arial Narrow" panose="020B0606020202030204" pitchFamily="34" charset="0"/>
                <a:ea typeface="Arial Unicode MS" panose="020B0604020202020204" pitchFamily="34" charset="-128"/>
                <a:cs typeface="Arial Unicode MS" panose="020B0604020202020204" pitchFamily="34" charset="-128"/>
              </a:defRPr>
            </a:lvl9pPr>
          </a:lstStyle>
          <a:p>
            <a:pPr algn="l"/>
            <a:r>
              <a:rPr lang="en-GB" altLang="en-US" sz="1800" b="1" dirty="0">
                <a:solidFill>
                  <a:srgbClr val="990000"/>
                </a:solidFill>
                <a:latin typeface="+mn-lt"/>
              </a:rPr>
              <a:t>140UT Advantage:</a:t>
            </a:r>
          </a:p>
          <a:p>
            <a:pPr algn="l">
              <a:buClr>
                <a:srgbClr val="990000"/>
              </a:buClr>
              <a:buFontTx/>
              <a:buChar char="•"/>
            </a:pPr>
            <a:r>
              <a:rPr lang="en-GB" altLang="en-US" sz="1600" dirty="0">
                <a:latin typeface="+mn-lt"/>
              </a:rPr>
              <a:t>Space saving – Very compact MCCB</a:t>
            </a:r>
          </a:p>
          <a:p>
            <a:pPr algn="l">
              <a:buClr>
                <a:srgbClr val="990000"/>
              </a:buClr>
              <a:buFontTx/>
              <a:buChar char="•"/>
            </a:pPr>
            <a:r>
              <a:rPr lang="en-GB" altLang="en-US" sz="1600" dirty="0">
                <a:latin typeface="+mn-lt"/>
              </a:rPr>
              <a:t>Current limiting</a:t>
            </a:r>
          </a:p>
          <a:p>
            <a:pPr algn="l">
              <a:buClr>
                <a:srgbClr val="990000"/>
              </a:buClr>
              <a:buFontTx/>
              <a:buChar char="•"/>
            </a:pPr>
            <a:r>
              <a:rPr lang="en-GB" altLang="en-US" sz="1600" dirty="0">
                <a:latin typeface="+mn-lt"/>
              </a:rPr>
              <a:t>High interrupting rating</a:t>
            </a:r>
          </a:p>
          <a:p>
            <a:pPr algn="l">
              <a:buClr>
                <a:srgbClr val="990000"/>
              </a:buClr>
              <a:buFontTx/>
              <a:buChar char="•"/>
            </a:pPr>
            <a:r>
              <a:rPr lang="en-GB" altLang="en-US" sz="1600" dirty="0">
                <a:latin typeface="+mn-lt"/>
              </a:rPr>
              <a:t>2 &amp; 3 pole devices</a:t>
            </a:r>
          </a:p>
          <a:p>
            <a:pPr algn="l">
              <a:buClr>
                <a:srgbClr val="990000"/>
              </a:buClr>
              <a:buFontTx/>
              <a:buChar char="•"/>
            </a:pPr>
            <a:r>
              <a:rPr lang="en-GB" altLang="en-US" sz="1600" dirty="0">
                <a:latin typeface="+mn-lt"/>
              </a:rPr>
              <a:t>Compact busbar accessories &amp; connection modules for contactors</a:t>
            </a:r>
          </a:p>
          <a:p>
            <a:pPr algn="l">
              <a:buClr>
                <a:srgbClr val="990000"/>
              </a:buClr>
              <a:buFontTx/>
              <a:buChar char="•"/>
            </a:pPr>
            <a:r>
              <a:rPr lang="en-US" sz="1600" dirty="0">
                <a:latin typeface="+mn-lt"/>
              </a:rPr>
              <a:t>Suitable for back feeding</a:t>
            </a:r>
            <a:endParaRPr lang="en-GB" altLang="en-US" sz="1600" dirty="0">
              <a:latin typeface="+mn-lt"/>
            </a:endParaRPr>
          </a:p>
        </p:txBody>
      </p:sp>
    </p:spTree>
    <p:extLst>
      <p:ext uri="{BB962C8B-B14F-4D97-AF65-F5344CB8AC3E}">
        <p14:creationId xmlns:p14="http://schemas.microsoft.com/office/powerpoint/2010/main" val="405099051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0E83-B35F-4301-BDE4-5EC6C1A29414}"/>
              </a:ext>
            </a:extLst>
          </p:cNvPr>
          <p:cNvSpPr>
            <a:spLocks noGrp="1"/>
          </p:cNvSpPr>
          <p:nvPr>
            <p:ph type="title"/>
          </p:nvPr>
        </p:nvSpPr>
        <p:spPr/>
        <p:txBody>
          <a:bodyPr/>
          <a:lstStyle/>
          <a:p>
            <a:r>
              <a:rPr lang="en-US" dirty="0"/>
              <a:t>140M to 140MT Migration </a:t>
            </a:r>
            <a:endParaRPr lang="de-CH" dirty="0"/>
          </a:p>
        </p:txBody>
      </p:sp>
      <p:pic>
        <p:nvPicPr>
          <p:cNvPr id="5" name="Picture 4">
            <a:extLst>
              <a:ext uri="{FF2B5EF4-FFF2-40B4-BE49-F238E27FC236}">
                <a16:creationId xmlns:a16="http://schemas.microsoft.com/office/drawing/2014/main" id="{DF4E41FF-F339-4CB8-83BE-05DDCE8D4855}"/>
              </a:ext>
            </a:extLst>
          </p:cNvPr>
          <p:cNvPicPr>
            <a:picLocks noChangeAspect="1"/>
          </p:cNvPicPr>
          <p:nvPr/>
        </p:nvPicPr>
        <p:blipFill>
          <a:blip r:embed="rId2"/>
          <a:stretch>
            <a:fillRect/>
          </a:stretch>
        </p:blipFill>
        <p:spPr>
          <a:xfrm>
            <a:off x="574631" y="2996020"/>
            <a:ext cx="1190625" cy="1905000"/>
          </a:xfrm>
          <a:prstGeom prst="rect">
            <a:avLst/>
          </a:prstGeom>
        </p:spPr>
      </p:pic>
      <p:pic>
        <p:nvPicPr>
          <p:cNvPr id="6" name="Picture 5">
            <a:extLst>
              <a:ext uri="{FF2B5EF4-FFF2-40B4-BE49-F238E27FC236}">
                <a16:creationId xmlns:a16="http://schemas.microsoft.com/office/drawing/2014/main" id="{77D42534-4BAF-4D80-BC9D-A9F554B15449}"/>
              </a:ext>
            </a:extLst>
          </p:cNvPr>
          <p:cNvPicPr>
            <a:picLocks noChangeAspect="1"/>
          </p:cNvPicPr>
          <p:nvPr/>
        </p:nvPicPr>
        <p:blipFill>
          <a:blip r:embed="rId3"/>
          <a:stretch>
            <a:fillRect/>
          </a:stretch>
        </p:blipFill>
        <p:spPr>
          <a:xfrm>
            <a:off x="10090014" y="3265133"/>
            <a:ext cx="1507331" cy="2381250"/>
          </a:xfrm>
          <a:prstGeom prst="rect">
            <a:avLst/>
          </a:prstGeom>
        </p:spPr>
      </p:pic>
      <p:sp>
        <p:nvSpPr>
          <p:cNvPr id="7" name="Text Box 8">
            <a:extLst>
              <a:ext uri="{FF2B5EF4-FFF2-40B4-BE49-F238E27FC236}">
                <a16:creationId xmlns:a16="http://schemas.microsoft.com/office/drawing/2014/main" id="{5C6F9563-B27B-4155-A54E-1D4A7780D7DF}"/>
              </a:ext>
            </a:extLst>
          </p:cNvPr>
          <p:cNvSpPr txBox="1">
            <a:spLocks noChangeArrowheads="1"/>
          </p:cNvSpPr>
          <p:nvPr/>
        </p:nvSpPr>
        <p:spPr bwMode="auto">
          <a:xfrm>
            <a:off x="10241950" y="5691836"/>
            <a:ext cx="140476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pPr algn="ctr">
              <a:spcBef>
                <a:spcPct val="50000"/>
              </a:spcBef>
            </a:pPr>
            <a:r>
              <a:rPr lang="en-US" sz="1400" dirty="0">
                <a:solidFill>
                  <a:schemeClr val="tx1">
                    <a:lumMod val="75000"/>
                    <a:lumOff val="25000"/>
                  </a:schemeClr>
                </a:solidFill>
                <a:latin typeface="+mn-lt"/>
              </a:rPr>
              <a:t>140M -F Frame</a:t>
            </a:r>
            <a:br>
              <a:rPr lang="en-US" sz="1400" dirty="0">
                <a:solidFill>
                  <a:schemeClr val="tx1">
                    <a:lumMod val="75000"/>
                    <a:lumOff val="25000"/>
                  </a:schemeClr>
                </a:solidFill>
                <a:latin typeface="+mn-lt"/>
              </a:rPr>
            </a:br>
            <a:r>
              <a:rPr lang="en-US" sz="1400" dirty="0">
                <a:solidFill>
                  <a:schemeClr val="tx1">
                    <a:lumMod val="75000"/>
                    <a:lumOff val="25000"/>
                  </a:schemeClr>
                </a:solidFill>
                <a:latin typeface="+mn-lt"/>
              </a:rPr>
              <a:t>6.3 - 45 A</a:t>
            </a:r>
            <a:endParaRPr lang="en-US" sz="1400" dirty="0">
              <a:solidFill>
                <a:schemeClr val="tx1">
                  <a:lumMod val="75000"/>
                  <a:lumOff val="25000"/>
                </a:schemeClr>
              </a:solidFill>
              <a:latin typeface="Arial Narrow" panose="020B0606020202030204" pitchFamily="34" charset="0"/>
            </a:endParaRPr>
          </a:p>
        </p:txBody>
      </p:sp>
      <p:sp>
        <p:nvSpPr>
          <p:cNvPr id="8" name="Text Box 10">
            <a:extLst>
              <a:ext uri="{FF2B5EF4-FFF2-40B4-BE49-F238E27FC236}">
                <a16:creationId xmlns:a16="http://schemas.microsoft.com/office/drawing/2014/main" id="{D06B4F94-C981-4884-80D6-38BCD3BA2E74}"/>
              </a:ext>
            </a:extLst>
          </p:cNvPr>
          <p:cNvSpPr txBox="1">
            <a:spLocks noChangeArrowheads="1"/>
          </p:cNvSpPr>
          <p:nvPr/>
        </p:nvSpPr>
        <p:spPr bwMode="auto">
          <a:xfrm>
            <a:off x="571354" y="5077321"/>
            <a:ext cx="1295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pPr algn="ctr">
              <a:spcBef>
                <a:spcPct val="50000"/>
              </a:spcBef>
            </a:pPr>
            <a:r>
              <a:rPr lang="en-US" sz="1400" dirty="0">
                <a:solidFill>
                  <a:schemeClr val="tx1">
                    <a:lumMod val="75000"/>
                    <a:lumOff val="25000"/>
                  </a:schemeClr>
                </a:solidFill>
                <a:latin typeface="+mn-lt"/>
              </a:rPr>
              <a:t>140M- C &amp;D Frame</a:t>
            </a:r>
            <a:endParaRPr lang="en-US" sz="1400" dirty="0">
              <a:solidFill>
                <a:schemeClr val="tx1">
                  <a:lumMod val="75000"/>
                  <a:lumOff val="25000"/>
                </a:schemeClr>
              </a:solidFill>
              <a:latin typeface="Arial Narrow" panose="020B0606020202030204" pitchFamily="34" charset="0"/>
            </a:endParaRPr>
          </a:p>
        </p:txBody>
      </p:sp>
      <p:sp>
        <p:nvSpPr>
          <p:cNvPr id="9" name="Text Box 11">
            <a:extLst>
              <a:ext uri="{FF2B5EF4-FFF2-40B4-BE49-F238E27FC236}">
                <a16:creationId xmlns:a16="http://schemas.microsoft.com/office/drawing/2014/main" id="{C3A23AAD-33C6-4283-9FDF-E4B08CADD4F1}"/>
              </a:ext>
            </a:extLst>
          </p:cNvPr>
          <p:cNvSpPr txBox="1">
            <a:spLocks noChangeArrowheads="1"/>
          </p:cNvSpPr>
          <p:nvPr/>
        </p:nvSpPr>
        <p:spPr bwMode="auto">
          <a:xfrm>
            <a:off x="4112065" y="5542568"/>
            <a:ext cx="19701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pPr algn="ctr">
              <a:spcBef>
                <a:spcPct val="50000"/>
              </a:spcBef>
            </a:pPr>
            <a:r>
              <a:rPr lang="en-US" sz="1400" dirty="0">
                <a:solidFill>
                  <a:schemeClr val="tx1">
                    <a:lumMod val="75000"/>
                    <a:lumOff val="25000"/>
                  </a:schemeClr>
                </a:solidFill>
                <a:latin typeface="+mn-lt"/>
              </a:rPr>
              <a:t>140MT – C&amp;D Frame</a:t>
            </a:r>
            <a:endParaRPr lang="en-US" sz="1400" dirty="0">
              <a:solidFill>
                <a:schemeClr val="tx1">
                  <a:lumMod val="75000"/>
                  <a:lumOff val="25000"/>
                </a:schemeClr>
              </a:solidFill>
              <a:latin typeface="Arial Narrow" panose="020B0606020202030204" pitchFamily="34" charset="0"/>
            </a:endParaRPr>
          </a:p>
        </p:txBody>
      </p:sp>
      <p:sp>
        <p:nvSpPr>
          <p:cNvPr id="11" name="Arrow: Right 10">
            <a:extLst>
              <a:ext uri="{FF2B5EF4-FFF2-40B4-BE49-F238E27FC236}">
                <a16:creationId xmlns:a16="http://schemas.microsoft.com/office/drawing/2014/main" id="{8520BAFA-444B-4F14-B2D7-78C47E41792C}"/>
              </a:ext>
            </a:extLst>
          </p:cNvPr>
          <p:cNvSpPr/>
          <p:nvPr/>
        </p:nvSpPr>
        <p:spPr bwMode="auto">
          <a:xfrm rot="1992470">
            <a:off x="1951488" y="4221475"/>
            <a:ext cx="484197" cy="182880"/>
          </a:xfrm>
          <a:prstGeom prst="rightArrow">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de-CH" sz="2400" b="1" kern="1200">
              <a:solidFill>
                <a:schemeClr val="tx1"/>
              </a:solidFill>
              <a:latin typeface="Arial" charset="0"/>
              <a:ea typeface="+mn-ea"/>
              <a:cs typeface="+mn-cs"/>
            </a:endParaRPr>
          </a:p>
        </p:txBody>
      </p:sp>
      <p:pic>
        <p:nvPicPr>
          <p:cNvPr id="12" name="Picture 11">
            <a:extLst>
              <a:ext uri="{FF2B5EF4-FFF2-40B4-BE49-F238E27FC236}">
                <a16:creationId xmlns:a16="http://schemas.microsoft.com/office/drawing/2014/main" id="{0E1BB359-94F8-4479-AEA9-82B714825B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151" y="3606865"/>
            <a:ext cx="1123555" cy="186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0">
            <a:extLst>
              <a:ext uri="{FF2B5EF4-FFF2-40B4-BE49-F238E27FC236}">
                <a16:creationId xmlns:a16="http://schemas.microsoft.com/office/drawing/2014/main" id="{AB164447-6B9F-42DB-A035-395EDA9C2091}"/>
              </a:ext>
            </a:extLst>
          </p:cNvPr>
          <p:cNvSpPr txBox="1">
            <a:spLocks noChangeArrowheads="1"/>
          </p:cNvSpPr>
          <p:nvPr/>
        </p:nvSpPr>
        <p:spPr bwMode="auto">
          <a:xfrm>
            <a:off x="6350816" y="5542568"/>
            <a:ext cx="12954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pPr algn="ctr">
              <a:spcBef>
                <a:spcPct val="50000"/>
              </a:spcBef>
            </a:pPr>
            <a:r>
              <a:rPr lang="en-US" sz="1400" dirty="0">
                <a:solidFill>
                  <a:schemeClr val="tx1">
                    <a:lumMod val="75000"/>
                    <a:lumOff val="25000"/>
                  </a:schemeClr>
                </a:solidFill>
                <a:latin typeface="+mn-lt"/>
              </a:rPr>
              <a:t>140U- D MCCB</a:t>
            </a:r>
            <a:endParaRPr lang="en-US" sz="1400" dirty="0">
              <a:solidFill>
                <a:schemeClr val="tx1">
                  <a:lumMod val="75000"/>
                  <a:lumOff val="25000"/>
                </a:schemeClr>
              </a:solidFill>
              <a:latin typeface="Arial Narrow" panose="020B0606020202030204" pitchFamily="34" charset="0"/>
            </a:endParaRPr>
          </a:p>
        </p:txBody>
      </p:sp>
      <p:sp>
        <p:nvSpPr>
          <p:cNvPr id="15" name="Text Box 10">
            <a:extLst>
              <a:ext uri="{FF2B5EF4-FFF2-40B4-BE49-F238E27FC236}">
                <a16:creationId xmlns:a16="http://schemas.microsoft.com/office/drawing/2014/main" id="{D18B09B4-D0A1-4009-B759-DDCAF5A98BCE}"/>
              </a:ext>
            </a:extLst>
          </p:cNvPr>
          <p:cNvSpPr txBox="1">
            <a:spLocks noChangeArrowheads="1"/>
          </p:cNvSpPr>
          <p:nvPr/>
        </p:nvSpPr>
        <p:spPr bwMode="auto">
          <a:xfrm>
            <a:off x="8167277" y="5548631"/>
            <a:ext cx="15073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pPr algn="ctr">
              <a:spcBef>
                <a:spcPct val="50000"/>
              </a:spcBef>
            </a:pPr>
            <a:r>
              <a:rPr lang="en-US" sz="1400" dirty="0">
                <a:solidFill>
                  <a:schemeClr val="tx1">
                    <a:lumMod val="75000"/>
                    <a:lumOff val="25000"/>
                  </a:schemeClr>
                </a:solidFill>
                <a:latin typeface="+mn-lt"/>
              </a:rPr>
              <a:t>140UT- D MCCB</a:t>
            </a:r>
            <a:endParaRPr lang="en-US" sz="1400" dirty="0">
              <a:solidFill>
                <a:schemeClr val="tx1">
                  <a:lumMod val="75000"/>
                  <a:lumOff val="25000"/>
                </a:schemeClr>
              </a:solidFill>
              <a:latin typeface="Arial Narrow" panose="020B0606020202030204" pitchFamily="34" charset="0"/>
            </a:endParaRPr>
          </a:p>
        </p:txBody>
      </p:sp>
      <p:sp>
        <p:nvSpPr>
          <p:cNvPr id="16" name="Arrow: Right 15">
            <a:extLst>
              <a:ext uri="{FF2B5EF4-FFF2-40B4-BE49-F238E27FC236}">
                <a16:creationId xmlns:a16="http://schemas.microsoft.com/office/drawing/2014/main" id="{93ABC1FB-4987-40E6-A5EE-0B75838B2185}"/>
              </a:ext>
            </a:extLst>
          </p:cNvPr>
          <p:cNvSpPr/>
          <p:nvPr/>
        </p:nvSpPr>
        <p:spPr bwMode="auto">
          <a:xfrm>
            <a:off x="7521371" y="4455758"/>
            <a:ext cx="484197" cy="182880"/>
          </a:xfrm>
          <a:prstGeom prst="rightArrow">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de-CH" sz="2400" b="1" kern="1200">
              <a:solidFill>
                <a:schemeClr val="tx1"/>
              </a:solidFill>
              <a:latin typeface="Arial" charset="0"/>
              <a:ea typeface="+mn-ea"/>
              <a:cs typeface="+mn-cs"/>
            </a:endParaRPr>
          </a:p>
        </p:txBody>
      </p:sp>
      <p:sp>
        <p:nvSpPr>
          <p:cNvPr id="17" name="Text Box 8">
            <a:extLst>
              <a:ext uri="{FF2B5EF4-FFF2-40B4-BE49-F238E27FC236}">
                <a16:creationId xmlns:a16="http://schemas.microsoft.com/office/drawing/2014/main" id="{C2F6C114-867F-41C7-A089-257F5A689144}"/>
              </a:ext>
            </a:extLst>
          </p:cNvPr>
          <p:cNvSpPr txBox="1">
            <a:spLocks noChangeArrowheads="1"/>
          </p:cNvSpPr>
          <p:nvPr/>
        </p:nvSpPr>
        <p:spPr bwMode="auto">
          <a:xfrm>
            <a:off x="9913979" y="2842131"/>
            <a:ext cx="15073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pPr algn="ctr">
              <a:spcBef>
                <a:spcPct val="50000"/>
              </a:spcBef>
            </a:pPr>
            <a:r>
              <a:rPr lang="en-US" sz="1400" u="sng" dirty="0">
                <a:solidFill>
                  <a:schemeClr val="tx1">
                    <a:lumMod val="75000"/>
                    <a:lumOff val="25000"/>
                  </a:schemeClr>
                </a:solidFill>
                <a:latin typeface="+mn-lt"/>
              </a:rPr>
              <a:t>Remains Active </a:t>
            </a:r>
            <a:endParaRPr lang="en-US" sz="1400" u="sng" dirty="0">
              <a:solidFill>
                <a:schemeClr val="tx1">
                  <a:lumMod val="75000"/>
                  <a:lumOff val="25000"/>
                </a:schemeClr>
              </a:solidFill>
              <a:latin typeface="Arial Narrow" panose="020B0606020202030204" pitchFamily="34" charset="0"/>
            </a:endParaRPr>
          </a:p>
        </p:txBody>
      </p:sp>
      <p:pic>
        <p:nvPicPr>
          <p:cNvPr id="18" name="Picture 17">
            <a:extLst>
              <a:ext uri="{FF2B5EF4-FFF2-40B4-BE49-F238E27FC236}">
                <a16:creationId xmlns:a16="http://schemas.microsoft.com/office/drawing/2014/main" id="{59327547-0FF3-493A-8ED5-F44BE72D24AA}"/>
              </a:ext>
            </a:extLst>
          </p:cNvPr>
          <p:cNvPicPr>
            <a:picLocks noChangeAspect="1"/>
          </p:cNvPicPr>
          <p:nvPr/>
        </p:nvPicPr>
        <p:blipFill>
          <a:blip r:embed="rId5"/>
          <a:stretch>
            <a:fillRect/>
          </a:stretch>
        </p:blipFill>
        <p:spPr>
          <a:xfrm>
            <a:off x="2639025" y="4332357"/>
            <a:ext cx="1509819" cy="2200120"/>
          </a:xfrm>
          <a:prstGeom prst="rect">
            <a:avLst/>
          </a:prstGeom>
          <a:ln>
            <a:noFill/>
          </a:ln>
          <a:effectLst>
            <a:softEdge rad="112500"/>
          </a:effectLst>
        </p:spPr>
      </p:pic>
      <p:sp>
        <p:nvSpPr>
          <p:cNvPr id="20" name="TextBox 19">
            <a:extLst>
              <a:ext uri="{FF2B5EF4-FFF2-40B4-BE49-F238E27FC236}">
                <a16:creationId xmlns:a16="http://schemas.microsoft.com/office/drawing/2014/main" id="{B6F861AB-58F0-47FE-93F0-B7F19FAE6300}"/>
              </a:ext>
            </a:extLst>
          </p:cNvPr>
          <p:cNvSpPr txBox="1"/>
          <p:nvPr/>
        </p:nvSpPr>
        <p:spPr>
          <a:xfrm>
            <a:off x="315067" y="876500"/>
            <a:ext cx="7852210" cy="1477328"/>
          </a:xfrm>
          <a:prstGeom prst="rect">
            <a:avLst/>
          </a:prstGeom>
          <a:noFill/>
        </p:spPr>
        <p:txBody>
          <a:bodyPr wrap="square">
            <a:spAutoFit/>
          </a:bodyPr>
          <a:lstStyle/>
          <a:p>
            <a:pPr marL="342900" indent="-342900" defTabSz="914400" eaLnBrk="0" fontAlgn="base" hangingPunct="0">
              <a:spcBef>
                <a:spcPct val="0"/>
              </a:spcBef>
              <a:spcAft>
                <a:spcPct val="0"/>
              </a:spcAft>
              <a:buFont typeface="Arial" panose="020B0604020202020204" pitchFamily="34" charset="0"/>
              <a:buChar char="•"/>
            </a:pPr>
            <a:r>
              <a:rPr lang="en-US" sz="1800" dirty="0">
                <a:solidFill>
                  <a:schemeClr val="tx1"/>
                </a:solidFill>
              </a:rPr>
              <a:t>140MT C/D Frame AFC –August 2021</a:t>
            </a:r>
          </a:p>
          <a:p>
            <a:pPr marL="342900" indent="-342900" defTabSz="914400" eaLnBrk="0" fontAlgn="base" hangingPunct="0">
              <a:spcBef>
                <a:spcPct val="0"/>
              </a:spcBef>
              <a:spcAft>
                <a:spcPct val="0"/>
              </a:spcAft>
              <a:buFont typeface="Arial" panose="020B0604020202020204" pitchFamily="34" charset="0"/>
              <a:buChar char="•"/>
            </a:pPr>
            <a:r>
              <a:rPr lang="en-US" sz="1800" dirty="0"/>
              <a:t>140UT MCCB AFC - </a:t>
            </a:r>
            <a:r>
              <a:rPr lang="en-US" sz="1800" dirty="0">
                <a:solidFill>
                  <a:schemeClr val="tx1"/>
                </a:solidFill>
              </a:rPr>
              <a:t>August 2021</a:t>
            </a:r>
          </a:p>
          <a:p>
            <a:pPr marL="342900" indent="-342900" defTabSz="914400" eaLnBrk="0" fontAlgn="base" hangingPunct="0">
              <a:spcBef>
                <a:spcPct val="0"/>
              </a:spcBef>
              <a:spcAft>
                <a:spcPct val="0"/>
              </a:spcAft>
              <a:buFont typeface="Arial" panose="020B0604020202020204" pitchFamily="34" charset="0"/>
              <a:buChar char="•"/>
            </a:pPr>
            <a:endParaRPr lang="en-US" sz="1800" dirty="0">
              <a:solidFill>
                <a:schemeClr val="tx1"/>
              </a:solidFill>
            </a:endParaRPr>
          </a:p>
          <a:p>
            <a:pPr marL="342900" indent="-342900" defTabSz="914400" eaLnBrk="0" fontAlgn="base" hangingPunct="0">
              <a:spcBef>
                <a:spcPct val="0"/>
              </a:spcBef>
              <a:spcAft>
                <a:spcPct val="0"/>
              </a:spcAft>
              <a:buFont typeface="Arial" panose="020B0604020202020204" pitchFamily="34" charset="0"/>
              <a:buChar char="•"/>
            </a:pPr>
            <a:r>
              <a:rPr lang="en-US" sz="1800" dirty="0"/>
              <a:t>140M-F Lifecycle status remains Active</a:t>
            </a:r>
            <a:endParaRPr lang="en-US" sz="1800" dirty="0">
              <a:solidFill>
                <a:schemeClr val="tx1"/>
              </a:solidFill>
            </a:endParaRPr>
          </a:p>
          <a:p>
            <a:pPr marL="342900" indent="-342900" defTabSz="914400" eaLnBrk="0" fontAlgn="base" hangingPunct="0">
              <a:spcBef>
                <a:spcPct val="0"/>
              </a:spcBef>
              <a:spcAft>
                <a:spcPct val="0"/>
              </a:spcAft>
              <a:buFont typeface="Arial" panose="020B0604020202020204" pitchFamily="34" charset="0"/>
              <a:buChar char="•"/>
            </a:pPr>
            <a:endParaRPr lang="en-US" sz="1800" dirty="0">
              <a:solidFill>
                <a:schemeClr val="tx1"/>
              </a:solidFill>
            </a:endParaRPr>
          </a:p>
        </p:txBody>
      </p:sp>
      <p:pic>
        <p:nvPicPr>
          <p:cNvPr id="22" name="Picture 21">
            <a:extLst>
              <a:ext uri="{FF2B5EF4-FFF2-40B4-BE49-F238E27FC236}">
                <a16:creationId xmlns:a16="http://schemas.microsoft.com/office/drawing/2014/main" id="{4DF68B72-212E-4739-9788-EC46F5D4081E}"/>
              </a:ext>
            </a:extLst>
          </p:cNvPr>
          <p:cNvPicPr>
            <a:picLocks noChangeAspect="1"/>
          </p:cNvPicPr>
          <p:nvPr/>
        </p:nvPicPr>
        <p:blipFill>
          <a:blip r:embed="rId6"/>
          <a:stretch>
            <a:fillRect/>
          </a:stretch>
        </p:blipFill>
        <p:spPr>
          <a:xfrm>
            <a:off x="2278021" y="2353828"/>
            <a:ext cx="1970196" cy="1971017"/>
          </a:xfrm>
          <a:prstGeom prst="rect">
            <a:avLst/>
          </a:prstGeom>
          <a:ln>
            <a:noFill/>
          </a:ln>
          <a:effectLst>
            <a:softEdge rad="112500"/>
          </a:effectLst>
        </p:spPr>
      </p:pic>
      <p:sp>
        <p:nvSpPr>
          <p:cNvPr id="23" name="Text Box 11">
            <a:extLst>
              <a:ext uri="{FF2B5EF4-FFF2-40B4-BE49-F238E27FC236}">
                <a16:creationId xmlns:a16="http://schemas.microsoft.com/office/drawing/2014/main" id="{6EE009C4-895E-4CB8-97A2-AF185378834E}"/>
              </a:ext>
            </a:extLst>
          </p:cNvPr>
          <p:cNvSpPr txBox="1">
            <a:spLocks noChangeArrowheads="1"/>
          </p:cNvSpPr>
          <p:nvPr/>
        </p:nvSpPr>
        <p:spPr bwMode="auto">
          <a:xfrm>
            <a:off x="4017174" y="3202769"/>
            <a:ext cx="19701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pPr>
              <a:spcBef>
                <a:spcPct val="50000"/>
              </a:spcBef>
            </a:pPr>
            <a:r>
              <a:rPr lang="en-US" sz="1400" dirty="0">
                <a:solidFill>
                  <a:schemeClr val="tx1">
                    <a:lumMod val="75000"/>
                    <a:lumOff val="25000"/>
                  </a:schemeClr>
                </a:solidFill>
                <a:latin typeface="+mn-lt"/>
              </a:rPr>
              <a:t>140MP</a:t>
            </a:r>
            <a:endParaRPr lang="en-US" sz="1400" dirty="0">
              <a:solidFill>
                <a:schemeClr val="tx1">
                  <a:lumMod val="75000"/>
                  <a:lumOff val="25000"/>
                </a:schemeClr>
              </a:solidFill>
              <a:latin typeface="Arial Narrow" panose="020B0606020202030204" pitchFamily="34" charset="0"/>
            </a:endParaRPr>
          </a:p>
        </p:txBody>
      </p:sp>
      <p:sp>
        <p:nvSpPr>
          <p:cNvPr id="24" name="Arrow: Right 23">
            <a:extLst>
              <a:ext uri="{FF2B5EF4-FFF2-40B4-BE49-F238E27FC236}">
                <a16:creationId xmlns:a16="http://schemas.microsoft.com/office/drawing/2014/main" id="{978ECADE-AB9F-474F-A1B3-A5BD5E49403B}"/>
              </a:ext>
            </a:extLst>
          </p:cNvPr>
          <p:cNvSpPr/>
          <p:nvPr/>
        </p:nvSpPr>
        <p:spPr bwMode="auto">
          <a:xfrm rot="20443568">
            <a:off x="1957559" y="3937357"/>
            <a:ext cx="484197" cy="182880"/>
          </a:xfrm>
          <a:prstGeom prst="rightArrow">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de-CH" sz="2400" b="1" kern="1200">
              <a:solidFill>
                <a:schemeClr val="tx1"/>
              </a:solidFill>
              <a:latin typeface="Arial" charset="0"/>
              <a:ea typeface="+mn-ea"/>
              <a:cs typeface="+mn-cs"/>
            </a:endParaRPr>
          </a:p>
        </p:txBody>
      </p:sp>
      <p:pic>
        <p:nvPicPr>
          <p:cNvPr id="21" name="Picture 20" descr="A picture containing text, controller, game&#10;&#10;Description automatically generated">
            <a:extLst>
              <a:ext uri="{FF2B5EF4-FFF2-40B4-BE49-F238E27FC236}">
                <a16:creationId xmlns:a16="http://schemas.microsoft.com/office/drawing/2014/main" id="{5ED76955-656B-4C27-AA48-E11E6256E3A7}"/>
              </a:ext>
            </a:extLst>
          </p:cNvPr>
          <p:cNvPicPr>
            <a:picLocks noChangeAspect="1"/>
          </p:cNvPicPr>
          <p:nvPr/>
        </p:nvPicPr>
        <p:blipFill>
          <a:blip r:embed="rId7"/>
          <a:stretch>
            <a:fillRect/>
          </a:stretch>
        </p:blipFill>
        <p:spPr>
          <a:xfrm>
            <a:off x="7619689" y="3363929"/>
            <a:ext cx="2338590" cy="2338590"/>
          </a:xfrm>
          <a:prstGeom prst="rect">
            <a:avLst/>
          </a:prstGeom>
        </p:spPr>
      </p:pic>
    </p:spTree>
    <p:extLst>
      <p:ext uri="{BB962C8B-B14F-4D97-AF65-F5344CB8AC3E}">
        <p14:creationId xmlns:p14="http://schemas.microsoft.com/office/powerpoint/2010/main" val="248286308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82A346E-04C9-48C3-BFF3-7381CD446CB3}"/>
              </a:ext>
            </a:extLst>
          </p:cNvPr>
          <p:cNvSpPr>
            <a:spLocks noGrp="1"/>
          </p:cNvSpPr>
          <p:nvPr>
            <p:ph type="body" sz="quarter" idx="15"/>
          </p:nvPr>
        </p:nvSpPr>
        <p:spPr>
          <a:xfrm>
            <a:off x="381744" y="1821091"/>
            <a:ext cx="5566772" cy="4524315"/>
          </a:xfrm>
        </p:spPr>
        <p:txBody>
          <a:bodyPr/>
          <a:lstStyle/>
          <a:p>
            <a:r>
              <a:rPr lang="de-CH" b="1" dirty="0"/>
              <a:t>Frame C</a:t>
            </a:r>
            <a:r>
              <a:rPr lang="en-US" b="1" dirty="0"/>
              <a:t> – </a:t>
            </a:r>
          </a:p>
          <a:p>
            <a:pPr marL="625475" indent="-625475"/>
            <a:r>
              <a:rPr lang="en-US" dirty="0"/>
              <a:t>	</a:t>
            </a:r>
            <a:r>
              <a:rPr lang="en-US" b="0" i="0" u="none" strike="noStrike" baseline="0" dirty="0"/>
              <a:t>Normal </a:t>
            </a:r>
            <a:r>
              <a:rPr lang="en-US" dirty="0"/>
              <a:t>break 	(C2E)		0.10 – 32A</a:t>
            </a:r>
          </a:p>
          <a:p>
            <a:pPr marL="625475" indent="-625475"/>
            <a:r>
              <a:rPr lang="en-US" dirty="0"/>
              <a:t>	Normal break, high Inrush (C2T)	0.10 – 16A</a:t>
            </a:r>
          </a:p>
          <a:p>
            <a:pPr marL="625475" indent="-625475"/>
            <a:r>
              <a:rPr lang="en-US" dirty="0"/>
              <a:t>	MCP </a:t>
            </a:r>
            <a:r>
              <a:rPr lang="en-US" b="0" i="0" u="none" strike="noStrike" baseline="0" dirty="0"/>
              <a:t>Normal </a:t>
            </a:r>
            <a:r>
              <a:rPr lang="en-US" dirty="0"/>
              <a:t>break (C2N)		0.10 – 2.5A</a:t>
            </a:r>
          </a:p>
          <a:p>
            <a:r>
              <a:rPr lang="de-CH" b="1" dirty="0"/>
              <a:t>Frame D </a:t>
            </a:r>
            <a:r>
              <a:rPr lang="en-US" b="1" dirty="0"/>
              <a:t>– </a:t>
            </a:r>
          </a:p>
          <a:p>
            <a:pPr marL="625475" indent="-625475"/>
            <a:r>
              <a:rPr lang="en-US" dirty="0"/>
              <a:t>	High break (D8E)		1.6 – 32A</a:t>
            </a:r>
          </a:p>
          <a:p>
            <a:pPr marL="625475" indent="-625475"/>
            <a:r>
              <a:rPr lang="en-US" dirty="0"/>
              <a:t>	High break, high Inrush (D8T)	16 – 20A</a:t>
            </a:r>
          </a:p>
          <a:p>
            <a:pPr marL="625475" indent="-625475"/>
            <a:r>
              <a:rPr lang="en-US" dirty="0"/>
              <a:t>	High break for VFD output (D8V)	1.0 – 32A</a:t>
            </a:r>
          </a:p>
          <a:p>
            <a:pPr marL="625475" indent="-625475"/>
            <a:r>
              <a:rPr lang="en-US" dirty="0"/>
              <a:t>	MCP High break (D8N)		1.6 – 32A</a:t>
            </a:r>
          </a:p>
          <a:p>
            <a:pPr marL="625475" indent="-625475"/>
            <a:r>
              <a:rPr lang="de-CH" b="1" dirty="0"/>
              <a:t>Frame F </a:t>
            </a:r>
            <a:r>
              <a:rPr lang="en-US" b="1" dirty="0"/>
              <a:t>– </a:t>
            </a:r>
          </a:p>
          <a:p>
            <a:pPr marL="625475" indent="-625475"/>
            <a:r>
              <a:rPr lang="en-US" dirty="0"/>
              <a:t>	Unchanged			 6.3 – 45A</a:t>
            </a:r>
          </a:p>
          <a:p>
            <a:pPr marL="625475" indent="-625475"/>
            <a:endParaRPr lang="de-CH" dirty="0"/>
          </a:p>
          <a:p>
            <a:endParaRPr lang="de-CH" dirty="0"/>
          </a:p>
        </p:txBody>
      </p:sp>
      <p:sp>
        <p:nvSpPr>
          <p:cNvPr id="8" name="Text Placeholder 7">
            <a:extLst>
              <a:ext uri="{FF2B5EF4-FFF2-40B4-BE49-F238E27FC236}">
                <a16:creationId xmlns:a16="http://schemas.microsoft.com/office/drawing/2014/main" id="{CEF903A3-5A81-4910-A0A6-D1E5582A0684}"/>
              </a:ext>
            </a:extLst>
          </p:cNvPr>
          <p:cNvSpPr>
            <a:spLocks noGrp="1"/>
          </p:cNvSpPr>
          <p:nvPr>
            <p:ph type="body" sz="quarter" idx="16"/>
          </p:nvPr>
        </p:nvSpPr>
        <p:spPr>
          <a:xfrm>
            <a:off x="381744" y="1079590"/>
            <a:ext cx="5566772" cy="477500"/>
          </a:xfrm>
        </p:spPr>
        <p:txBody>
          <a:bodyPr/>
          <a:lstStyle/>
          <a:p>
            <a:r>
              <a:rPr lang="de-CH" b="1" dirty="0"/>
              <a:t>140M</a:t>
            </a:r>
            <a:r>
              <a:rPr lang="de-CH" dirty="0"/>
              <a:t> </a:t>
            </a:r>
            <a:r>
              <a:rPr lang="de-CH" dirty="0" err="1"/>
              <a:t>current</a:t>
            </a:r>
            <a:r>
              <a:rPr lang="de-CH" dirty="0"/>
              <a:t> </a:t>
            </a:r>
            <a:r>
              <a:rPr lang="de-CH" dirty="0" err="1"/>
              <a:t>range</a:t>
            </a:r>
            <a:endParaRPr lang="en-US" dirty="0"/>
          </a:p>
        </p:txBody>
      </p:sp>
      <p:sp>
        <p:nvSpPr>
          <p:cNvPr id="9" name="Text Placeholder 8">
            <a:extLst>
              <a:ext uri="{FF2B5EF4-FFF2-40B4-BE49-F238E27FC236}">
                <a16:creationId xmlns:a16="http://schemas.microsoft.com/office/drawing/2014/main" id="{B301FC44-0172-4593-95AA-9A3409D428D6}"/>
              </a:ext>
            </a:extLst>
          </p:cNvPr>
          <p:cNvSpPr>
            <a:spLocks noGrp="1"/>
          </p:cNvSpPr>
          <p:nvPr>
            <p:ph type="body" sz="quarter" idx="17"/>
          </p:nvPr>
        </p:nvSpPr>
        <p:spPr>
          <a:xfrm>
            <a:off x="6271499" y="1079590"/>
            <a:ext cx="5566772" cy="477500"/>
          </a:xfrm>
        </p:spPr>
        <p:txBody>
          <a:bodyPr/>
          <a:lstStyle/>
          <a:p>
            <a:r>
              <a:rPr lang="de-CH" b="1" dirty="0"/>
              <a:t>140MT</a:t>
            </a:r>
            <a:r>
              <a:rPr lang="de-CH" dirty="0"/>
              <a:t> </a:t>
            </a:r>
            <a:r>
              <a:rPr lang="de-CH" dirty="0" err="1"/>
              <a:t>current</a:t>
            </a:r>
            <a:r>
              <a:rPr lang="de-CH" dirty="0"/>
              <a:t> </a:t>
            </a:r>
            <a:r>
              <a:rPr lang="de-CH" dirty="0" err="1"/>
              <a:t>range</a:t>
            </a:r>
            <a:endParaRPr lang="en-US" dirty="0"/>
          </a:p>
        </p:txBody>
      </p:sp>
      <p:sp>
        <p:nvSpPr>
          <p:cNvPr id="5" name="Title 4">
            <a:extLst>
              <a:ext uri="{FF2B5EF4-FFF2-40B4-BE49-F238E27FC236}">
                <a16:creationId xmlns:a16="http://schemas.microsoft.com/office/drawing/2014/main" id="{39A3B073-D089-448C-83D3-21EE28F4702D}"/>
              </a:ext>
            </a:extLst>
          </p:cNvPr>
          <p:cNvSpPr>
            <a:spLocks noGrp="1"/>
          </p:cNvSpPr>
          <p:nvPr>
            <p:ph type="title"/>
          </p:nvPr>
        </p:nvSpPr>
        <p:spPr/>
        <p:txBody>
          <a:bodyPr/>
          <a:lstStyle/>
          <a:p>
            <a:r>
              <a:rPr lang="de-CH" dirty="0" err="1"/>
              <a:t>Current</a:t>
            </a:r>
            <a:r>
              <a:rPr lang="de-CH" dirty="0"/>
              <a:t> Range</a:t>
            </a:r>
            <a:endParaRPr lang="en-US" dirty="0"/>
          </a:p>
        </p:txBody>
      </p:sp>
      <p:sp>
        <p:nvSpPr>
          <p:cNvPr id="12" name="Text Placeholder 11">
            <a:extLst>
              <a:ext uri="{FF2B5EF4-FFF2-40B4-BE49-F238E27FC236}">
                <a16:creationId xmlns:a16="http://schemas.microsoft.com/office/drawing/2014/main" id="{613480D0-F14D-40C3-9F89-9AC4C8431E82}"/>
              </a:ext>
            </a:extLst>
          </p:cNvPr>
          <p:cNvSpPr>
            <a:spLocks noGrp="1"/>
          </p:cNvSpPr>
          <p:nvPr>
            <p:ph type="body" sz="quarter" idx="18"/>
          </p:nvPr>
        </p:nvSpPr>
        <p:spPr>
          <a:xfrm>
            <a:off x="6271498" y="1821091"/>
            <a:ext cx="5566772" cy="4175502"/>
          </a:xfrm>
        </p:spPr>
        <p:txBody>
          <a:bodyPr/>
          <a:lstStyle/>
          <a:p>
            <a:r>
              <a:rPr lang="de-CH" b="1" dirty="0"/>
              <a:t>Frame C</a:t>
            </a:r>
            <a:r>
              <a:rPr lang="en-US" b="1" dirty="0"/>
              <a:t> – </a:t>
            </a:r>
          </a:p>
          <a:p>
            <a:pPr marL="625475" indent="-625475"/>
            <a:r>
              <a:rPr lang="en-US" dirty="0"/>
              <a:t>	Normal break 	(C3E)		0.10 – 32A</a:t>
            </a:r>
          </a:p>
          <a:p>
            <a:pPr marL="625475" indent="-625475"/>
            <a:r>
              <a:rPr lang="en-US" dirty="0"/>
              <a:t>	</a:t>
            </a:r>
          </a:p>
          <a:p>
            <a:pPr marL="625475" indent="-625475"/>
            <a:endParaRPr lang="en-US" dirty="0"/>
          </a:p>
          <a:p>
            <a:r>
              <a:rPr lang="de-CH" b="1" dirty="0"/>
              <a:t>Frame D </a:t>
            </a:r>
            <a:r>
              <a:rPr lang="en-US" b="1" dirty="0"/>
              <a:t>– </a:t>
            </a:r>
          </a:p>
          <a:p>
            <a:pPr marL="625475" indent="-625475"/>
            <a:r>
              <a:rPr lang="en-US" dirty="0"/>
              <a:t>	High break (D9E)		0.40 – </a:t>
            </a:r>
            <a:r>
              <a:rPr lang="en-US" dirty="0">
                <a:highlight>
                  <a:srgbClr val="FFFF00"/>
                </a:highlight>
              </a:rPr>
              <a:t>40A</a:t>
            </a:r>
          </a:p>
          <a:p>
            <a:pPr marL="625475" indent="-625475"/>
            <a:r>
              <a:rPr lang="en-US" dirty="0"/>
              <a:t>	High break, high Inrush (D9T)	0.1 – </a:t>
            </a:r>
            <a:r>
              <a:rPr lang="en-US" dirty="0">
                <a:highlight>
                  <a:srgbClr val="FFFF00"/>
                </a:highlight>
              </a:rPr>
              <a:t>25A</a:t>
            </a:r>
          </a:p>
          <a:p>
            <a:pPr marL="625475" indent="-625475"/>
            <a:r>
              <a:rPr lang="en-US" dirty="0"/>
              <a:t>	High break for VFD output (D9V)	1.0 – </a:t>
            </a:r>
            <a:r>
              <a:rPr lang="en-US" dirty="0">
                <a:highlight>
                  <a:srgbClr val="FFFF00"/>
                </a:highlight>
              </a:rPr>
              <a:t>40A</a:t>
            </a:r>
          </a:p>
          <a:p>
            <a:pPr marL="625475" indent="-625475"/>
            <a:r>
              <a:rPr lang="en-US" b="1" dirty="0"/>
              <a:t>	</a:t>
            </a:r>
            <a:r>
              <a:rPr lang="en-US" dirty="0"/>
              <a:t>MCP High break (D9N)		0.1 – </a:t>
            </a:r>
            <a:r>
              <a:rPr lang="en-US" dirty="0">
                <a:highlight>
                  <a:srgbClr val="FFFF00"/>
                </a:highlight>
              </a:rPr>
              <a:t>40A</a:t>
            </a:r>
          </a:p>
          <a:p>
            <a:pPr marL="625475" indent="-625475"/>
            <a:r>
              <a:rPr lang="de-CH" b="1" dirty="0"/>
              <a:t>(Frame F </a:t>
            </a:r>
            <a:r>
              <a:rPr lang="en-US" b="1" dirty="0"/>
              <a:t>–) </a:t>
            </a:r>
          </a:p>
          <a:p>
            <a:pPr marL="625475" indent="-625475"/>
            <a:r>
              <a:rPr lang="en-US" dirty="0"/>
              <a:t>	No Change (use 140M-F) 	 6.3 – 45A</a:t>
            </a:r>
          </a:p>
          <a:p>
            <a:pPr marL="625475" indent="-625475"/>
            <a:endParaRPr lang="en-US" b="1" dirty="0">
              <a:highlight>
                <a:srgbClr val="FFFF00"/>
              </a:highlight>
            </a:endParaRPr>
          </a:p>
        </p:txBody>
      </p:sp>
      <p:sp>
        <p:nvSpPr>
          <p:cNvPr id="13" name="Arrow: Right 12">
            <a:extLst>
              <a:ext uri="{FF2B5EF4-FFF2-40B4-BE49-F238E27FC236}">
                <a16:creationId xmlns:a16="http://schemas.microsoft.com/office/drawing/2014/main" id="{E43C5CA8-17C1-4A44-9FCF-C7588DA71412}"/>
              </a:ext>
            </a:extLst>
          </p:cNvPr>
          <p:cNvSpPr/>
          <p:nvPr/>
        </p:nvSpPr>
        <p:spPr>
          <a:xfrm>
            <a:off x="5478162" y="2281879"/>
            <a:ext cx="1178011" cy="148281"/>
          </a:xfrm>
          <a:prstGeom prst="rightArrow">
            <a:avLst/>
          </a:prstGeom>
          <a:solidFill>
            <a:srgbClr val="70BF52"/>
          </a:solidFill>
          <a:ln w="31750" cap="flat">
            <a:noFill/>
            <a:prstDash val="solid"/>
            <a:miter/>
          </a:ln>
          <a:effectLst/>
        </p:spPr>
        <p:txBody>
          <a:bodyPr rtlCol="0" anchor="ctr"/>
          <a:lstStyle/>
          <a:p>
            <a:pPr algn="l"/>
            <a:endParaRPr lang="en-US" dirty="0"/>
          </a:p>
        </p:txBody>
      </p:sp>
      <p:sp>
        <p:nvSpPr>
          <p:cNvPr id="14" name="Arrow: Right 13">
            <a:extLst>
              <a:ext uri="{FF2B5EF4-FFF2-40B4-BE49-F238E27FC236}">
                <a16:creationId xmlns:a16="http://schemas.microsoft.com/office/drawing/2014/main" id="{A1E02136-FD6D-4CD5-981A-956E0B6A9B87}"/>
              </a:ext>
            </a:extLst>
          </p:cNvPr>
          <p:cNvSpPr/>
          <p:nvPr/>
        </p:nvSpPr>
        <p:spPr>
          <a:xfrm>
            <a:off x="5535032" y="4020973"/>
            <a:ext cx="1178011" cy="148281"/>
          </a:xfrm>
          <a:prstGeom prst="rightArrow">
            <a:avLst/>
          </a:prstGeom>
          <a:solidFill>
            <a:srgbClr val="70BF52"/>
          </a:solidFill>
          <a:ln w="31750" cap="flat">
            <a:noFill/>
            <a:prstDash val="solid"/>
            <a:miter/>
          </a:ln>
          <a:effectLst/>
        </p:spPr>
        <p:txBody>
          <a:bodyPr rtlCol="0" anchor="ctr"/>
          <a:lstStyle/>
          <a:p>
            <a:pPr algn="l"/>
            <a:endParaRPr lang="en-US" dirty="0"/>
          </a:p>
        </p:txBody>
      </p:sp>
      <p:sp>
        <p:nvSpPr>
          <p:cNvPr id="15" name="Arrow: Right 14">
            <a:extLst>
              <a:ext uri="{FF2B5EF4-FFF2-40B4-BE49-F238E27FC236}">
                <a16:creationId xmlns:a16="http://schemas.microsoft.com/office/drawing/2014/main" id="{2ECC6A4D-86AC-4DEA-A6BF-1C1679B85543}"/>
              </a:ext>
            </a:extLst>
          </p:cNvPr>
          <p:cNvSpPr/>
          <p:nvPr/>
        </p:nvSpPr>
        <p:spPr>
          <a:xfrm>
            <a:off x="5535032" y="4367881"/>
            <a:ext cx="1178011" cy="148281"/>
          </a:xfrm>
          <a:prstGeom prst="rightArrow">
            <a:avLst/>
          </a:prstGeom>
          <a:solidFill>
            <a:srgbClr val="70BF52"/>
          </a:solidFill>
          <a:ln w="31750" cap="flat">
            <a:noFill/>
            <a:prstDash val="solid"/>
            <a:miter/>
          </a:ln>
          <a:effectLst/>
        </p:spPr>
        <p:txBody>
          <a:bodyPr rtlCol="0" anchor="ctr"/>
          <a:lstStyle/>
          <a:p>
            <a:pPr algn="l"/>
            <a:endParaRPr lang="en-US" dirty="0"/>
          </a:p>
        </p:txBody>
      </p:sp>
      <p:sp>
        <p:nvSpPr>
          <p:cNvPr id="16" name="Arrow: Right 15">
            <a:extLst>
              <a:ext uri="{FF2B5EF4-FFF2-40B4-BE49-F238E27FC236}">
                <a16:creationId xmlns:a16="http://schemas.microsoft.com/office/drawing/2014/main" id="{0640E7CC-216E-4B66-B91B-412EE16C60F3}"/>
              </a:ext>
            </a:extLst>
          </p:cNvPr>
          <p:cNvSpPr/>
          <p:nvPr/>
        </p:nvSpPr>
        <p:spPr>
          <a:xfrm>
            <a:off x="5535032" y="4683184"/>
            <a:ext cx="1178011" cy="148281"/>
          </a:xfrm>
          <a:prstGeom prst="rightArrow">
            <a:avLst/>
          </a:prstGeom>
          <a:solidFill>
            <a:srgbClr val="70BF52"/>
          </a:solidFill>
          <a:ln w="31750" cap="flat">
            <a:noFill/>
            <a:prstDash val="solid"/>
            <a:miter/>
          </a:ln>
          <a:effectLst/>
        </p:spPr>
        <p:txBody>
          <a:bodyPr rtlCol="0" anchor="ctr"/>
          <a:lstStyle/>
          <a:p>
            <a:pPr algn="l"/>
            <a:endParaRPr lang="en-US" dirty="0"/>
          </a:p>
        </p:txBody>
      </p:sp>
      <p:sp>
        <p:nvSpPr>
          <p:cNvPr id="17" name="Arrow: Right 16">
            <a:extLst>
              <a:ext uri="{FF2B5EF4-FFF2-40B4-BE49-F238E27FC236}">
                <a16:creationId xmlns:a16="http://schemas.microsoft.com/office/drawing/2014/main" id="{2ABF52A8-AABE-4435-97D1-21A6BB41953D}"/>
              </a:ext>
            </a:extLst>
          </p:cNvPr>
          <p:cNvSpPr/>
          <p:nvPr/>
        </p:nvSpPr>
        <p:spPr>
          <a:xfrm>
            <a:off x="5535032" y="3670791"/>
            <a:ext cx="1178011" cy="148281"/>
          </a:xfrm>
          <a:prstGeom prst="rightArrow">
            <a:avLst/>
          </a:prstGeom>
          <a:solidFill>
            <a:srgbClr val="70BF52"/>
          </a:solidFill>
          <a:ln w="31750" cap="flat">
            <a:noFill/>
            <a:prstDash val="solid"/>
            <a:miter/>
          </a:ln>
          <a:effectLst/>
        </p:spPr>
        <p:txBody>
          <a:bodyPr rtlCol="0" anchor="ctr"/>
          <a:lstStyle/>
          <a:p>
            <a:pPr algn="l"/>
            <a:endParaRPr lang="en-US" dirty="0"/>
          </a:p>
        </p:txBody>
      </p:sp>
      <p:sp>
        <p:nvSpPr>
          <p:cNvPr id="41" name="Arrow: Right 40">
            <a:extLst>
              <a:ext uri="{FF2B5EF4-FFF2-40B4-BE49-F238E27FC236}">
                <a16:creationId xmlns:a16="http://schemas.microsoft.com/office/drawing/2014/main" id="{F2FD6396-5E15-4616-9521-C132E9A5719A}"/>
              </a:ext>
            </a:extLst>
          </p:cNvPr>
          <p:cNvSpPr/>
          <p:nvPr/>
        </p:nvSpPr>
        <p:spPr>
          <a:xfrm>
            <a:off x="6067167" y="4683183"/>
            <a:ext cx="704336" cy="45719"/>
          </a:xfrm>
          <a:prstGeom prst="rightArrow">
            <a:avLst/>
          </a:prstGeom>
          <a:ln>
            <a:solidFill>
              <a:srgbClr val="FF0000"/>
            </a:solidFill>
          </a:ln>
        </p:spPr>
        <p:style>
          <a:lnRef idx="3">
            <a:schemeClr val="lt1"/>
          </a:lnRef>
          <a:fillRef idx="1">
            <a:schemeClr val="accent6"/>
          </a:fillRef>
          <a:effectRef idx="1">
            <a:schemeClr val="accent6"/>
          </a:effectRef>
          <a:fontRef idx="minor">
            <a:schemeClr val="lt1"/>
          </a:fontRef>
        </p:style>
        <p:txBody>
          <a:bodyPr rtlCol="0" anchor="ctr"/>
          <a:lstStyle/>
          <a:p>
            <a:pPr algn="l"/>
            <a:endParaRPr lang="en-US" dirty="0"/>
          </a:p>
        </p:txBody>
      </p:sp>
      <p:cxnSp>
        <p:nvCxnSpPr>
          <p:cNvPr id="43" name="Straight Connector 42">
            <a:extLst>
              <a:ext uri="{FF2B5EF4-FFF2-40B4-BE49-F238E27FC236}">
                <a16:creationId xmlns:a16="http://schemas.microsoft.com/office/drawing/2014/main" id="{20DE53EC-363D-40F5-ACE1-73AAE0C4CD96}"/>
              </a:ext>
            </a:extLst>
          </p:cNvPr>
          <p:cNvCxnSpPr>
            <a:cxnSpLocks/>
            <a:endCxn id="41" idx="1"/>
          </p:cNvCxnSpPr>
          <p:nvPr/>
        </p:nvCxnSpPr>
        <p:spPr bwMode="auto">
          <a:xfrm>
            <a:off x="6067167" y="3006809"/>
            <a:ext cx="0" cy="1699234"/>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45" name="Straight Connector 44">
            <a:extLst>
              <a:ext uri="{FF2B5EF4-FFF2-40B4-BE49-F238E27FC236}">
                <a16:creationId xmlns:a16="http://schemas.microsoft.com/office/drawing/2014/main" id="{810AB879-90E7-4DAC-B1B4-5C4608EA8B27}"/>
              </a:ext>
            </a:extLst>
          </p:cNvPr>
          <p:cNvCxnSpPr>
            <a:cxnSpLocks/>
          </p:cNvCxnSpPr>
          <p:nvPr/>
        </p:nvCxnSpPr>
        <p:spPr bwMode="auto">
          <a:xfrm>
            <a:off x="5478162" y="3006809"/>
            <a:ext cx="589005" cy="0"/>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48" name="Arrow: Right 47">
            <a:extLst>
              <a:ext uri="{FF2B5EF4-FFF2-40B4-BE49-F238E27FC236}">
                <a16:creationId xmlns:a16="http://schemas.microsoft.com/office/drawing/2014/main" id="{B17B2556-1952-48FA-9795-0BBEB14034EF}"/>
              </a:ext>
            </a:extLst>
          </p:cNvPr>
          <p:cNvSpPr/>
          <p:nvPr/>
        </p:nvSpPr>
        <p:spPr>
          <a:xfrm flipV="1">
            <a:off x="6271498" y="3981606"/>
            <a:ext cx="470819" cy="45719"/>
          </a:xfrm>
          <a:prstGeom prst="rightArrow">
            <a:avLst/>
          </a:prstGeom>
          <a:ln>
            <a:solidFill>
              <a:srgbClr val="FF0000"/>
            </a:solidFill>
          </a:ln>
        </p:spPr>
        <p:style>
          <a:lnRef idx="3">
            <a:schemeClr val="lt1"/>
          </a:lnRef>
          <a:fillRef idx="1">
            <a:schemeClr val="accent6"/>
          </a:fillRef>
          <a:effectRef idx="1">
            <a:schemeClr val="accent6"/>
          </a:effectRef>
          <a:fontRef idx="minor">
            <a:schemeClr val="lt1"/>
          </a:fontRef>
        </p:style>
        <p:txBody>
          <a:bodyPr rtlCol="0" anchor="ctr"/>
          <a:lstStyle/>
          <a:p>
            <a:pPr algn="l"/>
            <a:endParaRPr lang="en-US" dirty="0"/>
          </a:p>
        </p:txBody>
      </p:sp>
      <p:cxnSp>
        <p:nvCxnSpPr>
          <p:cNvPr id="49" name="Straight Connector 48">
            <a:extLst>
              <a:ext uri="{FF2B5EF4-FFF2-40B4-BE49-F238E27FC236}">
                <a16:creationId xmlns:a16="http://schemas.microsoft.com/office/drawing/2014/main" id="{C89D0BF6-5FA2-4C7D-94AB-1E4A108E0228}"/>
              </a:ext>
            </a:extLst>
          </p:cNvPr>
          <p:cNvCxnSpPr>
            <a:cxnSpLocks/>
            <a:endCxn id="48" idx="1"/>
          </p:cNvCxnSpPr>
          <p:nvPr/>
        </p:nvCxnSpPr>
        <p:spPr bwMode="auto">
          <a:xfrm>
            <a:off x="6271497" y="2694160"/>
            <a:ext cx="1" cy="1310305"/>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50" name="Straight Connector 49">
            <a:extLst>
              <a:ext uri="{FF2B5EF4-FFF2-40B4-BE49-F238E27FC236}">
                <a16:creationId xmlns:a16="http://schemas.microsoft.com/office/drawing/2014/main" id="{536683A5-B5F2-4118-9EA3-A49F86556488}"/>
              </a:ext>
            </a:extLst>
          </p:cNvPr>
          <p:cNvCxnSpPr>
            <a:cxnSpLocks/>
          </p:cNvCxnSpPr>
          <p:nvPr/>
        </p:nvCxnSpPr>
        <p:spPr bwMode="auto">
          <a:xfrm>
            <a:off x="5478162" y="2673794"/>
            <a:ext cx="793336" cy="0"/>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28898840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B6C9C2-BEC1-40B6-B632-5C4797379809}"/>
              </a:ext>
            </a:extLst>
          </p:cNvPr>
          <p:cNvSpPr>
            <a:spLocks noGrp="1"/>
          </p:cNvSpPr>
          <p:nvPr>
            <p:ph type="body" sz="quarter" idx="15"/>
          </p:nvPr>
        </p:nvSpPr>
        <p:spPr>
          <a:xfrm>
            <a:off x="381744" y="1906942"/>
            <a:ext cx="2825979" cy="3129062"/>
          </a:xfrm>
        </p:spPr>
        <p:txBody>
          <a:bodyPr/>
          <a:lstStyle/>
          <a:p>
            <a:pPr algn="l"/>
            <a:r>
              <a:rPr lang="en-US" b="0" i="0" u="none" strike="noStrike" baseline="0" dirty="0"/>
              <a:t>140M-C-AFA10</a:t>
            </a:r>
          </a:p>
          <a:p>
            <a:pPr algn="l"/>
            <a:r>
              <a:rPr lang="en-US" b="0" i="0" u="none" strike="noStrike" baseline="0" dirty="0">
                <a:solidFill>
                  <a:srgbClr val="FF0000"/>
                </a:solidFill>
              </a:rPr>
              <a:t>140M-C-AFA01</a:t>
            </a:r>
          </a:p>
          <a:p>
            <a:pPr algn="l"/>
            <a:r>
              <a:rPr lang="en-US" b="0" i="0" u="none" strike="noStrike" baseline="0" dirty="0"/>
              <a:t>140M-C-AFA11</a:t>
            </a:r>
          </a:p>
          <a:p>
            <a:pPr algn="l"/>
            <a:r>
              <a:rPr lang="en-US" b="0" i="0" u="none" strike="noStrike" baseline="0" dirty="0"/>
              <a:t>140M-C-AFA20</a:t>
            </a:r>
          </a:p>
          <a:p>
            <a:pPr algn="l"/>
            <a:r>
              <a:rPr lang="en-US" b="0" i="0" u="none" strike="noStrike" baseline="0" dirty="0">
                <a:solidFill>
                  <a:srgbClr val="FF0000"/>
                </a:solidFill>
              </a:rPr>
              <a:t>140M-C-AFA02</a:t>
            </a:r>
          </a:p>
          <a:p>
            <a:pPr algn="l"/>
            <a:r>
              <a:rPr lang="en-US" b="0" i="0" u="none" strike="noStrike" baseline="0" dirty="0"/>
              <a:t>140M-C-ASA20</a:t>
            </a:r>
          </a:p>
          <a:p>
            <a:pPr algn="l"/>
            <a:r>
              <a:rPr lang="en-US" b="0" i="0" u="none" strike="noStrike" baseline="0" dirty="0"/>
              <a:t>140M-C-ASA02</a:t>
            </a:r>
          </a:p>
          <a:p>
            <a:pPr algn="l"/>
            <a:r>
              <a:rPr lang="en-US" b="0" i="0" u="none" strike="noStrike" baseline="0" dirty="0"/>
              <a:t>140M-C-ASA11</a:t>
            </a:r>
          </a:p>
          <a:p>
            <a:pPr algn="l"/>
            <a:endParaRPr lang="en-US" dirty="0"/>
          </a:p>
        </p:txBody>
      </p:sp>
      <p:sp>
        <p:nvSpPr>
          <p:cNvPr id="3" name="Text Placeholder 2">
            <a:extLst>
              <a:ext uri="{FF2B5EF4-FFF2-40B4-BE49-F238E27FC236}">
                <a16:creationId xmlns:a16="http://schemas.microsoft.com/office/drawing/2014/main" id="{F7BB3636-54EC-4269-BF93-1752FD406E22}"/>
              </a:ext>
            </a:extLst>
          </p:cNvPr>
          <p:cNvSpPr>
            <a:spLocks noGrp="1"/>
          </p:cNvSpPr>
          <p:nvPr>
            <p:ph type="body" sz="quarter" idx="16"/>
          </p:nvPr>
        </p:nvSpPr>
        <p:spPr>
          <a:xfrm>
            <a:off x="381744" y="1165441"/>
            <a:ext cx="2929347" cy="477500"/>
          </a:xfrm>
        </p:spPr>
        <p:txBody>
          <a:bodyPr/>
          <a:lstStyle/>
          <a:p>
            <a:r>
              <a:rPr lang="de-CH" b="1" dirty="0"/>
              <a:t>140M</a:t>
            </a:r>
            <a:r>
              <a:rPr lang="de-CH" dirty="0"/>
              <a:t> </a:t>
            </a:r>
            <a:r>
              <a:rPr lang="de-CH" dirty="0" err="1"/>
              <a:t>aux</a:t>
            </a:r>
            <a:r>
              <a:rPr lang="de-CH" dirty="0"/>
              <a:t>. </a:t>
            </a:r>
            <a:r>
              <a:rPr lang="de-CH" dirty="0" err="1"/>
              <a:t>contacts</a:t>
            </a:r>
            <a:endParaRPr lang="en-US" dirty="0"/>
          </a:p>
        </p:txBody>
      </p:sp>
      <p:sp>
        <p:nvSpPr>
          <p:cNvPr id="6" name="Title 5">
            <a:extLst>
              <a:ext uri="{FF2B5EF4-FFF2-40B4-BE49-F238E27FC236}">
                <a16:creationId xmlns:a16="http://schemas.microsoft.com/office/drawing/2014/main" id="{0AC12135-3034-4B08-A858-A6888C8BE02B}"/>
              </a:ext>
            </a:extLst>
          </p:cNvPr>
          <p:cNvSpPr>
            <a:spLocks noGrp="1"/>
          </p:cNvSpPr>
          <p:nvPr>
            <p:ph type="title"/>
          </p:nvPr>
        </p:nvSpPr>
        <p:spPr/>
        <p:txBody>
          <a:bodyPr/>
          <a:lstStyle/>
          <a:p>
            <a:r>
              <a:rPr lang="de-CH" dirty="0" err="1"/>
              <a:t>Accessories</a:t>
            </a:r>
            <a:r>
              <a:rPr lang="de-CH" dirty="0"/>
              <a:t> – </a:t>
            </a:r>
            <a:r>
              <a:rPr lang="de-CH" dirty="0" err="1"/>
              <a:t>Auxiliary</a:t>
            </a:r>
            <a:r>
              <a:rPr lang="de-CH" dirty="0"/>
              <a:t> </a:t>
            </a:r>
            <a:r>
              <a:rPr lang="de-CH" dirty="0" err="1"/>
              <a:t>contacts</a:t>
            </a:r>
            <a:endParaRPr lang="en-US" dirty="0"/>
          </a:p>
        </p:txBody>
      </p:sp>
      <p:sp>
        <p:nvSpPr>
          <p:cNvPr id="8" name="Text Placeholder 3">
            <a:extLst>
              <a:ext uri="{FF2B5EF4-FFF2-40B4-BE49-F238E27FC236}">
                <a16:creationId xmlns:a16="http://schemas.microsoft.com/office/drawing/2014/main" id="{F1DC2A55-3641-4E0F-96CB-956CC11C3C95}"/>
              </a:ext>
            </a:extLst>
          </p:cNvPr>
          <p:cNvSpPr txBox="1">
            <a:spLocks/>
          </p:cNvSpPr>
          <p:nvPr/>
        </p:nvSpPr>
        <p:spPr>
          <a:xfrm>
            <a:off x="3411192" y="1165441"/>
            <a:ext cx="2787477" cy="477500"/>
          </a:xfrm>
          <a:prstGeom prst="snip2DiagRect">
            <a:avLst/>
          </a:prstGeom>
          <a:gradFill flip="none" rotWithShape="1">
            <a:gsLst>
              <a:gs pos="0">
                <a:schemeClr val="accent4"/>
              </a:gs>
              <a:gs pos="100000">
                <a:schemeClr val="accent2"/>
              </a:gs>
            </a:gsLst>
            <a:lin ang="10800000" scaled="1"/>
            <a:tileRect/>
          </a:gradFill>
        </p:spPr>
        <p:txBody>
          <a:bodyPr wrap="square" anchor="t">
            <a:spAutoFit/>
          </a:bodyPr>
          <a:lstStyle>
            <a:lvl1pPr marL="0" indent="0" algn="ctr" rtl="0" eaLnBrk="1" fontAlgn="base" hangingPunct="1">
              <a:lnSpc>
                <a:spcPct val="100000"/>
              </a:lnSpc>
              <a:spcBef>
                <a:spcPts val="0"/>
              </a:spcBef>
              <a:spcAft>
                <a:spcPts val="800"/>
              </a:spcAft>
              <a:buClr>
                <a:srgbClr val="BB2332"/>
              </a:buClr>
              <a:buFont typeface="Wingdings" charset="2"/>
              <a:buNone/>
              <a:tabLst/>
              <a:defRPr sz="2000">
                <a:solidFill>
                  <a:schemeClr val="bg1"/>
                </a:solidFill>
                <a:latin typeface="+mn-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Arial" panose="020B0604020202020204" pitchFamily="34" charset="0"/>
              <a:buNone/>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None/>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defTabSz="914400"/>
            <a:r>
              <a:rPr lang="de-CH" b="1" kern="0" dirty="0"/>
              <a:t>140MT </a:t>
            </a:r>
            <a:r>
              <a:rPr lang="de-CH" dirty="0" err="1"/>
              <a:t>aux</a:t>
            </a:r>
            <a:r>
              <a:rPr lang="de-CH" dirty="0"/>
              <a:t>. </a:t>
            </a:r>
            <a:r>
              <a:rPr lang="de-CH" dirty="0" err="1"/>
              <a:t>contacts</a:t>
            </a:r>
            <a:endParaRPr lang="en-US" kern="0" dirty="0"/>
          </a:p>
        </p:txBody>
      </p:sp>
      <p:sp>
        <p:nvSpPr>
          <p:cNvPr id="9" name="Text Placeholder 1">
            <a:extLst>
              <a:ext uri="{FF2B5EF4-FFF2-40B4-BE49-F238E27FC236}">
                <a16:creationId xmlns:a16="http://schemas.microsoft.com/office/drawing/2014/main" id="{FCDF519C-D855-4659-9AEB-881AA22F6689}"/>
              </a:ext>
            </a:extLst>
          </p:cNvPr>
          <p:cNvSpPr txBox="1">
            <a:spLocks/>
          </p:cNvSpPr>
          <p:nvPr/>
        </p:nvSpPr>
        <p:spPr>
          <a:xfrm>
            <a:off x="3411192" y="1906941"/>
            <a:ext cx="2684808" cy="3129062"/>
          </a:xfrm>
          <a:prstGeom prst="rect">
            <a:avLst/>
          </a:prstGeom>
        </p:spPr>
        <p:txBody>
          <a:bodyPr wrap="square" numCol="1" anchor="t">
            <a:spAutoFit/>
          </a:bodyPr>
          <a:lstStyle>
            <a:lvl1pPr marL="0" indent="0" algn="l" rtl="0" eaLnBrk="1" fontAlgn="base" hangingPunct="1">
              <a:lnSpc>
                <a:spcPct val="100000"/>
              </a:lnSpc>
              <a:spcBef>
                <a:spcPts val="0"/>
              </a:spcBef>
              <a:spcAft>
                <a:spcPts val="800"/>
              </a:spcAft>
              <a:buClr>
                <a:srgbClr val="BB2332"/>
              </a:buClr>
              <a:buFont typeface="Arial" panose="020B0604020202020204" pitchFamily="34" charset="0"/>
              <a:buNone/>
              <a:tabLst/>
              <a:defRPr sz="1600">
                <a:solidFill>
                  <a:schemeClr val="bg2"/>
                </a:solidFill>
                <a:latin typeface="+mn-lt"/>
                <a:ea typeface="+mn-ea"/>
                <a:cs typeface="+mn-cs"/>
              </a:defRPr>
            </a:lvl1pPr>
            <a:lvl2pPr marL="401638" indent="-169863" algn="l" rtl="0" eaLnBrk="1" fontAlgn="base" hangingPunct="1">
              <a:lnSpc>
                <a:spcPct val="100000"/>
              </a:lnSpc>
              <a:spcBef>
                <a:spcPts val="0"/>
              </a:spcBef>
              <a:spcAft>
                <a:spcPts val="800"/>
              </a:spcAft>
              <a:buClr>
                <a:schemeClr val="bg1">
                  <a:lumMod val="50000"/>
                </a:schemeClr>
              </a:buClr>
              <a:buSzPct val="80000"/>
              <a:buFont typeface="Arial" panose="020B0604020202020204" pitchFamily="34" charset="0"/>
              <a:buNone/>
              <a:tabLst/>
              <a:defRPr sz="1600">
                <a:solidFill>
                  <a:schemeClr val="bg2"/>
                </a:solidFill>
                <a:latin typeface="Barlow" pitchFamily="2" charset="77"/>
                <a:ea typeface="+mn-ea"/>
              </a:defRPr>
            </a:lvl2pPr>
            <a:lvl3pPr marL="517525" indent="-115888" algn="l" rtl="0" eaLnBrk="1" fontAlgn="base" hangingPunct="1">
              <a:lnSpc>
                <a:spcPct val="100000"/>
              </a:lnSpc>
              <a:spcBef>
                <a:spcPts val="0"/>
              </a:spcBef>
              <a:spcAft>
                <a:spcPts val="800"/>
              </a:spcAft>
              <a:buClr>
                <a:schemeClr val="bg1">
                  <a:lumMod val="50000"/>
                </a:schemeClr>
              </a:buClr>
              <a:buSzPct val="80000"/>
              <a:buFont typeface="Arial" panose="020B0604020202020204" pitchFamily="34" charset="0"/>
              <a:buNone/>
              <a:tabLst/>
              <a:defRPr sz="1400">
                <a:solidFill>
                  <a:schemeClr val="bg2"/>
                </a:solidFill>
                <a:latin typeface="Barlow" pitchFamily="2" charset="77"/>
                <a:ea typeface="+mn-ea"/>
              </a:defRPr>
            </a:lvl3pPr>
            <a:lvl4pPr marL="635000" indent="-117475" algn="l" rtl="0" eaLnBrk="1" fontAlgn="base" hangingPunct="1">
              <a:lnSpc>
                <a:spcPct val="100000"/>
              </a:lnSpc>
              <a:spcBef>
                <a:spcPts val="0"/>
              </a:spcBef>
              <a:spcAft>
                <a:spcPts val="800"/>
              </a:spcAft>
              <a:buClr>
                <a:schemeClr val="bg1">
                  <a:lumMod val="50000"/>
                </a:schemeClr>
              </a:buClr>
              <a:buFont typeface="Arial" panose="020B0604020202020204" pitchFamily="34" charset="0"/>
              <a:buNone/>
              <a:tabLst/>
              <a:defRPr sz="1200" cap="none">
                <a:solidFill>
                  <a:schemeClr val="bg2"/>
                </a:solidFill>
                <a:latin typeface="Barlow" pitchFamily="2" charset="77"/>
                <a:ea typeface="+mn-ea"/>
              </a:defRPr>
            </a:lvl4pPr>
            <a:lvl5pPr marL="750888" indent="-115888" algn="l" rtl="0" eaLnBrk="1" fontAlgn="base" hangingPunct="1">
              <a:lnSpc>
                <a:spcPct val="100000"/>
              </a:lnSpc>
              <a:spcBef>
                <a:spcPts val="0"/>
              </a:spcBef>
              <a:spcAft>
                <a:spcPts val="800"/>
              </a:spcAft>
              <a:buClr>
                <a:schemeClr val="bg1">
                  <a:lumMod val="50000"/>
                </a:schemeClr>
              </a:buClr>
              <a:buFont typeface="Arial" panose="020B0604020202020204" pitchFamily="34" charset="0"/>
              <a:buNone/>
              <a:tabLst/>
              <a:defRPr sz="1400" cap="none">
                <a:solidFill>
                  <a:schemeClr val="bg2"/>
                </a:solidFill>
                <a:latin typeface="Barlow" pitchFamily="2" charset="77"/>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algn="l"/>
            <a:r>
              <a:rPr lang="en-US" b="1" i="0" u="none" strike="noStrike" baseline="0" dirty="0"/>
              <a:t>140MT-C-AFA10</a:t>
            </a:r>
          </a:p>
          <a:p>
            <a:pPr algn="l"/>
            <a:endParaRPr lang="en-US" b="1" i="0" u="none" strike="noStrike" baseline="0" dirty="0"/>
          </a:p>
          <a:p>
            <a:pPr algn="l"/>
            <a:r>
              <a:rPr lang="en-US" b="1" i="0" u="none" strike="noStrike" baseline="0" dirty="0"/>
              <a:t>140MT-C-AFA11</a:t>
            </a:r>
          </a:p>
          <a:p>
            <a:pPr algn="l"/>
            <a:r>
              <a:rPr lang="en-US" b="1" i="0" u="none" strike="noStrike" baseline="0" dirty="0"/>
              <a:t>140MT-C-AFA20</a:t>
            </a:r>
          </a:p>
          <a:p>
            <a:pPr algn="l"/>
            <a:endParaRPr lang="en-US" b="1" i="0" u="none" strike="noStrike" baseline="0" dirty="0"/>
          </a:p>
          <a:p>
            <a:pPr algn="l"/>
            <a:r>
              <a:rPr lang="en-US" b="1" i="0" u="none" strike="noStrike" baseline="0" dirty="0"/>
              <a:t>140MT-C-ASA20</a:t>
            </a:r>
          </a:p>
          <a:p>
            <a:pPr algn="l"/>
            <a:r>
              <a:rPr lang="en-US" b="1" i="0" u="none" strike="noStrike" baseline="0" dirty="0"/>
              <a:t>140MT-C-ASA02</a:t>
            </a:r>
          </a:p>
          <a:p>
            <a:pPr algn="l"/>
            <a:r>
              <a:rPr lang="en-US" b="1" i="0" u="none" strike="noStrike" baseline="0" dirty="0"/>
              <a:t>140MT-C-ASA11</a:t>
            </a:r>
          </a:p>
          <a:p>
            <a:pPr defTabSz="914400"/>
            <a:endParaRPr lang="en-US" kern="0" dirty="0"/>
          </a:p>
        </p:txBody>
      </p:sp>
      <p:sp>
        <p:nvSpPr>
          <p:cNvPr id="14" name="Text Placeholder 2">
            <a:extLst>
              <a:ext uri="{FF2B5EF4-FFF2-40B4-BE49-F238E27FC236}">
                <a16:creationId xmlns:a16="http://schemas.microsoft.com/office/drawing/2014/main" id="{15EDBFF9-BABB-4ADF-BD85-0006EBD9B92D}"/>
              </a:ext>
            </a:extLst>
          </p:cNvPr>
          <p:cNvSpPr txBox="1">
            <a:spLocks/>
          </p:cNvSpPr>
          <p:nvPr/>
        </p:nvSpPr>
        <p:spPr>
          <a:xfrm>
            <a:off x="6298770" y="1190691"/>
            <a:ext cx="2825979" cy="477500"/>
          </a:xfrm>
          <a:prstGeom prst="snip2DiagRect">
            <a:avLst/>
          </a:prstGeom>
          <a:gradFill>
            <a:gsLst>
              <a:gs pos="0">
                <a:schemeClr val="accent1"/>
              </a:gs>
              <a:gs pos="100000">
                <a:schemeClr val="accent2"/>
              </a:gs>
            </a:gsLst>
            <a:lin ang="2700000" scaled="0"/>
          </a:gradFill>
        </p:spPr>
        <p:txBody>
          <a:bodyPr wrap="square" anchor="t">
            <a:spAutoFit/>
          </a:bodyPr>
          <a:lstStyle>
            <a:lvl1pPr marL="0" indent="0" algn="ctr" rtl="0" eaLnBrk="1" fontAlgn="base" hangingPunct="1">
              <a:lnSpc>
                <a:spcPct val="100000"/>
              </a:lnSpc>
              <a:spcBef>
                <a:spcPts val="0"/>
              </a:spcBef>
              <a:spcAft>
                <a:spcPts val="800"/>
              </a:spcAft>
              <a:buClr>
                <a:srgbClr val="BB2332"/>
              </a:buClr>
              <a:buFont typeface="Wingdings" charset="2"/>
              <a:buNone/>
              <a:tabLst/>
              <a:defRPr sz="2000">
                <a:solidFill>
                  <a:schemeClr val="bg1"/>
                </a:solidFill>
                <a:latin typeface="+mn-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Arial" panose="020B0604020202020204" pitchFamily="34" charset="0"/>
              <a:buNone/>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None/>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defTabSz="914400"/>
            <a:r>
              <a:rPr lang="de-CH" b="1" kern="0" dirty="0"/>
              <a:t>140M</a:t>
            </a:r>
            <a:r>
              <a:rPr lang="de-CH" kern="0" dirty="0"/>
              <a:t> Trip </a:t>
            </a:r>
            <a:r>
              <a:rPr lang="de-CH" kern="0" dirty="0" err="1"/>
              <a:t>contacts</a:t>
            </a:r>
            <a:endParaRPr lang="en-US" kern="0" dirty="0"/>
          </a:p>
        </p:txBody>
      </p:sp>
      <p:sp>
        <p:nvSpPr>
          <p:cNvPr id="15" name="Text Placeholder 3">
            <a:extLst>
              <a:ext uri="{FF2B5EF4-FFF2-40B4-BE49-F238E27FC236}">
                <a16:creationId xmlns:a16="http://schemas.microsoft.com/office/drawing/2014/main" id="{8A58E1E5-857D-4C28-81C1-FC0B7B4D95F2}"/>
              </a:ext>
            </a:extLst>
          </p:cNvPr>
          <p:cNvSpPr txBox="1">
            <a:spLocks/>
          </p:cNvSpPr>
          <p:nvPr/>
        </p:nvSpPr>
        <p:spPr>
          <a:xfrm>
            <a:off x="9224850" y="1190691"/>
            <a:ext cx="2787477" cy="477500"/>
          </a:xfrm>
          <a:prstGeom prst="snip2DiagRect">
            <a:avLst/>
          </a:prstGeom>
          <a:gradFill flip="none" rotWithShape="1">
            <a:gsLst>
              <a:gs pos="0">
                <a:schemeClr val="accent4"/>
              </a:gs>
              <a:gs pos="100000">
                <a:schemeClr val="accent2"/>
              </a:gs>
            </a:gsLst>
            <a:lin ang="10800000" scaled="1"/>
            <a:tileRect/>
          </a:gradFill>
        </p:spPr>
        <p:txBody>
          <a:bodyPr wrap="square" anchor="t">
            <a:spAutoFit/>
          </a:bodyPr>
          <a:lstStyle>
            <a:lvl1pPr marL="0" indent="0" algn="ctr" rtl="0" eaLnBrk="1" fontAlgn="base" hangingPunct="1">
              <a:lnSpc>
                <a:spcPct val="100000"/>
              </a:lnSpc>
              <a:spcBef>
                <a:spcPts val="0"/>
              </a:spcBef>
              <a:spcAft>
                <a:spcPts val="800"/>
              </a:spcAft>
              <a:buClr>
                <a:srgbClr val="BB2332"/>
              </a:buClr>
              <a:buFont typeface="Wingdings" charset="2"/>
              <a:buNone/>
              <a:tabLst/>
              <a:defRPr sz="2000">
                <a:solidFill>
                  <a:schemeClr val="bg1"/>
                </a:solidFill>
                <a:latin typeface="+mn-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Arial" panose="020B0604020202020204" pitchFamily="34" charset="0"/>
              <a:buNone/>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None/>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defTabSz="914400"/>
            <a:r>
              <a:rPr lang="de-CH" b="1" kern="0" dirty="0"/>
              <a:t>140MT</a:t>
            </a:r>
            <a:r>
              <a:rPr lang="de-CH" kern="0" dirty="0"/>
              <a:t> Trip </a:t>
            </a:r>
            <a:r>
              <a:rPr lang="de-CH" dirty="0" err="1"/>
              <a:t>contacts</a:t>
            </a:r>
            <a:endParaRPr lang="en-US" kern="0" dirty="0"/>
          </a:p>
        </p:txBody>
      </p:sp>
      <p:sp>
        <p:nvSpPr>
          <p:cNvPr id="16" name="Text Placeholder 1">
            <a:extLst>
              <a:ext uri="{FF2B5EF4-FFF2-40B4-BE49-F238E27FC236}">
                <a16:creationId xmlns:a16="http://schemas.microsoft.com/office/drawing/2014/main" id="{60D1E6EB-B224-455A-8EFD-223B6D534D1B}"/>
              </a:ext>
            </a:extLst>
          </p:cNvPr>
          <p:cNvSpPr txBox="1">
            <a:spLocks/>
          </p:cNvSpPr>
          <p:nvPr/>
        </p:nvSpPr>
        <p:spPr>
          <a:xfrm>
            <a:off x="6298771" y="1906940"/>
            <a:ext cx="2684808" cy="3826689"/>
          </a:xfrm>
          <a:prstGeom prst="rect">
            <a:avLst/>
          </a:prstGeom>
        </p:spPr>
        <p:txBody>
          <a:bodyPr wrap="square" numCol="1" anchor="t">
            <a:spAutoFit/>
          </a:bodyPr>
          <a:lstStyle>
            <a:lvl1pPr marL="0" indent="0" algn="l" rtl="0" eaLnBrk="1" fontAlgn="base" hangingPunct="1">
              <a:lnSpc>
                <a:spcPct val="100000"/>
              </a:lnSpc>
              <a:spcBef>
                <a:spcPts val="0"/>
              </a:spcBef>
              <a:spcAft>
                <a:spcPts val="800"/>
              </a:spcAft>
              <a:buClr>
                <a:srgbClr val="BB2332"/>
              </a:buClr>
              <a:buFont typeface="Arial" panose="020B0604020202020204" pitchFamily="34" charset="0"/>
              <a:buNone/>
              <a:tabLst/>
              <a:defRPr sz="1600">
                <a:solidFill>
                  <a:schemeClr val="bg2"/>
                </a:solidFill>
                <a:latin typeface="+mn-lt"/>
                <a:ea typeface="+mn-ea"/>
                <a:cs typeface="+mn-cs"/>
              </a:defRPr>
            </a:lvl1pPr>
            <a:lvl2pPr marL="401638" indent="-169863" algn="l" rtl="0" eaLnBrk="1" fontAlgn="base" hangingPunct="1">
              <a:lnSpc>
                <a:spcPct val="100000"/>
              </a:lnSpc>
              <a:spcBef>
                <a:spcPts val="0"/>
              </a:spcBef>
              <a:spcAft>
                <a:spcPts val="800"/>
              </a:spcAft>
              <a:buClr>
                <a:schemeClr val="bg1">
                  <a:lumMod val="50000"/>
                </a:schemeClr>
              </a:buClr>
              <a:buSzPct val="80000"/>
              <a:buFont typeface="Arial" panose="020B0604020202020204" pitchFamily="34" charset="0"/>
              <a:buNone/>
              <a:tabLst/>
              <a:defRPr sz="1600">
                <a:solidFill>
                  <a:schemeClr val="bg2"/>
                </a:solidFill>
                <a:latin typeface="Barlow" pitchFamily="2" charset="77"/>
                <a:ea typeface="+mn-ea"/>
              </a:defRPr>
            </a:lvl2pPr>
            <a:lvl3pPr marL="517525" indent="-115888" algn="l" rtl="0" eaLnBrk="1" fontAlgn="base" hangingPunct="1">
              <a:lnSpc>
                <a:spcPct val="100000"/>
              </a:lnSpc>
              <a:spcBef>
                <a:spcPts val="0"/>
              </a:spcBef>
              <a:spcAft>
                <a:spcPts val="800"/>
              </a:spcAft>
              <a:buClr>
                <a:schemeClr val="bg1">
                  <a:lumMod val="50000"/>
                </a:schemeClr>
              </a:buClr>
              <a:buSzPct val="80000"/>
              <a:buFont typeface="Arial" panose="020B0604020202020204" pitchFamily="34" charset="0"/>
              <a:buNone/>
              <a:tabLst/>
              <a:defRPr sz="1400">
                <a:solidFill>
                  <a:schemeClr val="bg2"/>
                </a:solidFill>
                <a:latin typeface="Barlow" pitchFamily="2" charset="77"/>
                <a:ea typeface="+mn-ea"/>
              </a:defRPr>
            </a:lvl3pPr>
            <a:lvl4pPr marL="635000" indent="-117475" algn="l" rtl="0" eaLnBrk="1" fontAlgn="base" hangingPunct="1">
              <a:lnSpc>
                <a:spcPct val="100000"/>
              </a:lnSpc>
              <a:spcBef>
                <a:spcPts val="0"/>
              </a:spcBef>
              <a:spcAft>
                <a:spcPts val="800"/>
              </a:spcAft>
              <a:buClr>
                <a:schemeClr val="bg1">
                  <a:lumMod val="50000"/>
                </a:schemeClr>
              </a:buClr>
              <a:buFont typeface="Arial" panose="020B0604020202020204" pitchFamily="34" charset="0"/>
              <a:buNone/>
              <a:tabLst/>
              <a:defRPr sz="1200" cap="none">
                <a:solidFill>
                  <a:schemeClr val="bg2"/>
                </a:solidFill>
                <a:latin typeface="Barlow" pitchFamily="2" charset="77"/>
                <a:ea typeface="+mn-ea"/>
              </a:defRPr>
            </a:lvl4pPr>
            <a:lvl5pPr marL="750888" indent="-115888" algn="l" rtl="0" eaLnBrk="1" fontAlgn="base" hangingPunct="1">
              <a:lnSpc>
                <a:spcPct val="100000"/>
              </a:lnSpc>
              <a:spcBef>
                <a:spcPts val="0"/>
              </a:spcBef>
              <a:spcAft>
                <a:spcPts val="800"/>
              </a:spcAft>
              <a:buClr>
                <a:schemeClr val="bg1">
                  <a:lumMod val="50000"/>
                </a:schemeClr>
              </a:buClr>
              <a:buFont typeface="Arial" panose="020B0604020202020204" pitchFamily="34" charset="0"/>
              <a:buNone/>
              <a:tabLst/>
              <a:defRPr sz="1400" cap="none">
                <a:solidFill>
                  <a:schemeClr val="bg2"/>
                </a:solidFill>
                <a:latin typeface="Barlow" pitchFamily="2" charset="77"/>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defTabSz="914400"/>
            <a:r>
              <a:rPr lang="en-US" kern="0" dirty="0"/>
              <a:t>140M-C-AFAR10A10</a:t>
            </a:r>
          </a:p>
          <a:p>
            <a:pPr defTabSz="914400"/>
            <a:r>
              <a:rPr lang="en-US" kern="0" dirty="0"/>
              <a:t>140M-C-AFAR10A01</a:t>
            </a:r>
          </a:p>
          <a:p>
            <a:pPr defTabSz="914400"/>
            <a:endParaRPr lang="en-US" kern="0" dirty="0">
              <a:solidFill>
                <a:srgbClr val="FF0000"/>
              </a:solidFill>
            </a:endParaRPr>
          </a:p>
          <a:p>
            <a:pPr defTabSz="914400"/>
            <a:endParaRPr lang="en-US" kern="0" dirty="0">
              <a:solidFill>
                <a:srgbClr val="FF0000"/>
              </a:solidFill>
            </a:endParaRPr>
          </a:p>
          <a:p>
            <a:pPr defTabSz="914400"/>
            <a:endParaRPr lang="en-US" kern="0" dirty="0"/>
          </a:p>
          <a:p>
            <a:pPr defTabSz="914400"/>
            <a:r>
              <a:rPr lang="en-US" kern="0" dirty="0"/>
              <a:t>140M-C-ASAR10M10</a:t>
            </a:r>
          </a:p>
          <a:p>
            <a:pPr defTabSz="914400"/>
            <a:r>
              <a:rPr lang="en-US" kern="0" dirty="0">
                <a:solidFill>
                  <a:srgbClr val="FF0000"/>
                </a:solidFill>
              </a:rPr>
              <a:t>140M-C-ASAR10M01</a:t>
            </a:r>
          </a:p>
          <a:p>
            <a:pPr defTabSz="914400"/>
            <a:r>
              <a:rPr lang="en-US" kern="0" dirty="0">
                <a:solidFill>
                  <a:srgbClr val="FF0000"/>
                </a:solidFill>
              </a:rPr>
              <a:t>140M-C-ASAR01M10</a:t>
            </a:r>
          </a:p>
          <a:p>
            <a:pPr defTabSz="914400"/>
            <a:r>
              <a:rPr lang="en-US" kern="0" dirty="0">
                <a:solidFill>
                  <a:srgbClr val="FF0000"/>
                </a:solidFill>
              </a:rPr>
              <a:t>140M-C-ASAR01M01</a:t>
            </a:r>
          </a:p>
          <a:p>
            <a:pPr defTabSz="914400"/>
            <a:r>
              <a:rPr lang="en-US" kern="0" dirty="0">
                <a:solidFill>
                  <a:srgbClr val="FF0000"/>
                </a:solidFill>
              </a:rPr>
              <a:t>140M-C-ASAM11</a:t>
            </a:r>
          </a:p>
          <a:p>
            <a:pPr defTabSz="914400"/>
            <a:endParaRPr lang="en-US" kern="0" dirty="0"/>
          </a:p>
        </p:txBody>
      </p:sp>
      <p:sp>
        <p:nvSpPr>
          <p:cNvPr id="17" name="Text Placeholder 1">
            <a:extLst>
              <a:ext uri="{FF2B5EF4-FFF2-40B4-BE49-F238E27FC236}">
                <a16:creationId xmlns:a16="http://schemas.microsoft.com/office/drawing/2014/main" id="{F2862B04-AA08-4DB6-85DF-E9B18BC249D7}"/>
              </a:ext>
            </a:extLst>
          </p:cNvPr>
          <p:cNvSpPr txBox="1">
            <a:spLocks/>
          </p:cNvSpPr>
          <p:nvPr/>
        </p:nvSpPr>
        <p:spPr>
          <a:xfrm>
            <a:off x="9224850" y="1906940"/>
            <a:ext cx="2684808" cy="1384995"/>
          </a:xfrm>
          <a:prstGeom prst="rect">
            <a:avLst/>
          </a:prstGeom>
        </p:spPr>
        <p:txBody>
          <a:bodyPr wrap="square" numCol="1" anchor="t">
            <a:spAutoFit/>
          </a:bodyPr>
          <a:lstStyle>
            <a:lvl1pPr marL="0" indent="0" algn="l" rtl="0" eaLnBrk="1" fontAlgn="base" hangingPunct="1">
              <a:lnSpc>
                <a:spcPct val="100000"/>
              </a:lnSpc>
              <a:spcBef>
                <a:spcPts val="0"/>
              </a:spcBef>
              <a:spcAft>
                <a:spcPts val="800"/>
              </a:spcAft>
              <a:buClr>
                <a:srgbClr val="BB2332"/>
              </a:buClr>
              <a:buFont typeface="Arial" panose="020B0604020202020204" pitchFamily="34" charset="0"/>
              <a:buNone/>
              <a:tabLst/>
              <a:defRPr sz="1600">
                <a:solidFill>
                  <a:schemeClr val="bg2"/>
                </a:solidFill>
                <a:latin typeface="+mn-lt"/>
                <a:ea typeface="+mn-ea"/>
                <a:cs typeface="+mn-cs"/>
              </a:defRPr>
            </a:lvl1pPr>
            <a:lvl2pPr marL="401638" indent="-169863" algn="l" rtl="0" eaLnBrk="1" fontAlgn="base" hangingPunct="1">
              <a:lnSpc>
                <a:spcPct val="100000"/>
              </a:lnSpc>
              <a:spcBef>
                <a:spcPts val="0"/>
              </a:spcBef>
              <a:spcAft>
                <a:spcPts val="800"/>
              </a:spcAft>
              <a:buClr>
                <a:schemeClr val="bg1">
                  <a:lumMod val="50000"/>
                </a:schemeClr>
              </a:buClr>
              <a:buSzPct val="80000"/>
              <a:buFont typeface="Arial" panose="020B0604020202020204" pitchFamily="34" charset="0"/>
              <a:buNone/>
              <a:tabLst/>
              <a:defRPr sz="1600">
                <a:solidFill>
                  <a:schemeClr val="bg2"/>
                </a:solidFill>
                <a:latin typeface="Barlow" pitchFamily="2" charset="77"/>
                <a:ea typeface="+mn-ea"/>
              </a:defRPr>
            </a:lvl2pPr>
            <a:lvl3pPr marL="517525" indent="-115888" algn="l" rtl="0" eaLnBrk="1" fontAlgn="base" hangingPunct="1">
              <a:lnSpc>
                <a:spcPct val="100000"/>
              </a:lnSpc>
              <a:spcBef>
                <a:spcPts val="0"/>
              </a:spcBef>
              <a:spcAft>
                <a:spcPts val="800"/>
              </a:spcAft>
              <a:buClr>
                <a:schemeClr val="bg1">
                  <a:lumMod val="50000"/>
                </a:schemeClr>
              </a:buClr>
              <a:buSzPct val="80000"/>
              <a:buFont typeface="Arial" panose="020B0604020202020204" pitchFamily="34" charset="0"/>
              <a:buNone/>
              <a:tabLst/>
              <a:defRPr sz="1400">
                <a:solidFill>
                  <a:schemeClr val="bg2"/>
                </a:solidFill>
                <a:latin typeface="Barlow" pitchFamily="2" charset="77"/>
                <a:ea typeface="+mn-ea"/>
              </a:defRPr>
            </a:lvl3pPr>
            <a:lvl4pPr marL="635000" indent="-117475" algn="l" rtl="0" eaLnBrk="1" fontAlgn="base" hangingPunct="1">
              <a:lnSpc>
                <a:spcPct val="100000"/>
              </a:lnSpc>
              <a:spcBef>
                <a:spcPts val="0"/>
              </a:spcBef>
              <a:spcAft>
                <a:spcPts val="800"/>
              </a:spcAft>
              <a:buClr>
                <a:schemeClr val="bg1">
                  <a:lumMod val="50000"/>
                </a:schemeClr>
              </a:buClr>
              <a:buFont typeface="Arial" panose="020B0604020202020204" pitchFamily="34" charset="0"/>
              <a:buNone/>
              <a:tabLst/>
              <a:defRPr sz="1200" cap="none">
                <a:solidFill>
                  <a:schemeClr val="bg2"/>
                </a:solidFill>
                <a:latin typeface="Barlow" pitchFamily="2" charset="77"/>
                <a:ea typeface="+mn-ea"/>
              </a:defRPr>
            </a:lvl4pPr>
            <a:lvl5pPr marL="750888" indent="-115888" algn="l" rtl="0" eaLnBrk="1" fontAlgn="base" hangingPunct="1">
              <a:lnSpc>
                <a:spcPct val="100000"/>
              </a:lnSpc>
              <a:spcBef>
                <a:spcPts val="0"/>
              </a:spcBef>
              <a:spcAft>
                <a:spcPts val="800"/>
              </a:spcAft>
              <a:buClr>
                <a:schemeClr val="bg1">
                  <a:lumMod val="50000"/>
                </a:schemeClr>
              </a:buClr>
              <a:buFont typeface="Arial" panose="020B0604020202020204" pitchFamily="34" charset="0"/>
              <a:buNone/>
              <a:tabLst/>
              <a:defRPr sz="1400" cap="none">
                <a:solidFill>
                  <a:schemeClr val="bg2"/>
                </a:solidFill>
                <a:latin typeface="Barlow" pitchFamily="2" charset="77"/>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algn="l"/>
            <a:r>
              <a:rPr lang="en-US" b="1" i="0" u="none" strike="noStrike" baseline="0" dirty="0"/>
              <a:t>140MT-C-AFAR10A10</a:t>
            </a:r>
          </a:p>
          <a:p>
            <a:pPr algn="l"/>
            <a:r>
              <a:rPr lang="en-US" b="1" i="0" u="none" strike="noStrike" baseline="0" dirty="0"/>
              <a:t>140MT-C-AFAR10A01</a:t>
            </a:r>
          </a:p>
          <a:p>
            <a:pPr algn="l"/>
            <a:r>
              <a:rPr lang="en-US" b="1" i="0" u="none" strike="noStrike" baseline="0" dirty="0">
                <a:solidFill>
                  <a:srgbClr val="70BF52"/>
                </a:solidFill>
              </a:rPr>
              <a:t>140MT-C-AFAR01A10</a:t>
            </a:r>
          </a:p>
          <a:p>
            <a:pPr algn="l"/>
            <a:r>
              <a:rPr lang="en-US" b="1" i="0" u="none" strike="noStrike" baseline="0" dirty="0">
                <a:solidFill>
                  <a:srgbClr val="70BF52"/>
                </a:solidFill>
              </a:rPr>
              <a:t>140MT-C-AFAR10M10</a:t>
            </a:r>
            <a:endParaRPr lang="en-US" b="1" kern="0" dirty="0">
              <a:solidFill>
                <a:srgbClr val="70BF52"/>
              </a:solidFill>
            </a:endParaRPr>
          </a:p>
        </p:txBody>
      </p:sp>
      <p:pic>
        <p:nvPicPr>
          <p:cNvPr id="21" name="Picture 20">
            <a:extLst>
              <a:ext uri="{FF2B5EF4-FFF2-40B4-BE49-F238E27FC236}">
                <a16:creationId xmlns:a16="http://schemas.microsoft.com/office/drawing/2014/main" id="{125497ED-C46D-4E27-B84C-CB73AAE9D93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19571" y="3661307"/>
            <a:ext cx="511110" cy="1533330"/>
          </a:xfrm>
          <a:prstGeom prst="rect">
            <a:avLst/>
          </a:prstGeom>
        </p:spPr>
      </p:pic>
      <p:pic>
        <p:nvPicPr>
          <p:cNvPr id="23" name="Picture 22">
            <a:extLst>
              <a:ext uri="{FF2B5EF4-FFF2-40B4-BE49-F238E27FC236}">
                <a16:creationId xmlns:a16="http://schemas.microsoft.com/office/drawing/2014/main" id="{2175201D-00EB-45D2-9E42-38A6741AFCB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52598" y="2037054"/>
            <a:ext cx="841602" cy="404299"/>
          </a:xfrm>
          <a:prstGeom prst="rect">
            <a:avLst/>
          </a:prstGeom>
        </p:spPr>
      </p:pic>
      <p:pic>
        <p:nvPicPr>
          <p:cNvPr id="25" name="Picture 24">
            <a:extLst>
              <a:ext uri="{FF2B5EF4-FFF2-40B4-BE49-F238E27FC236}">
                <a16:creationId xmlns:a16="http://schemas.microsoft.com/office/drawing/2014/main" id="{B295A866-9A84-44BC-9E45-D299C2F1360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118865" y="2038987"/>
            <a:ext cx="790794" cy="379892"/>
          </a:xfrm>
          <a:prstGeom prst="rect">
            <a:avLst/>
          </a:prstGeom>
        </p:spPr>
      </p:pic>
      <p:pic>
        <p:nvPicPr>
          <p:cNvPr id="27" name="Picture 26">
            <a:extLst>
              <a:ext uri="{FF2B5EF4-FFF2-40B4-BE49-F238E27FC236}">
                <a16:creationId xmlns:a16="http://schemas.microsoft.com/office/drawing/2014/main" id="{54E7DBBF-64B9-4C28-A538-758DF10E3AC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061550" y="2056249"/>
            <a:ext cx="794531" cy="385104"/>
          </a:xfrm>
          <a:prstGeom prst="rect">
            <a:avLst/>
          </a:prstGeom>
        </p:spPr>
      </p:pic>
      <p:pic>
        <p:nvPicPr>
          <p:cNvPr id="29" name="Picture 28">
            <a:extLst>
              <a:ext uri="{FF2B5EF4-FFF2-40B4-BE49-F238E27FC236}">
                <a16:creationId xmlns:a16="http://schemas.microsoft.com/office/drawing/2014/main" id="{F1239898-CC60-45A4-A48E-96DC330FCF5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015927" y="2037054"/>
            <a:ext cx="794531" cy="381050"/>
          </a:xfrm>
          <a:prstGeom prst="rect">
            <a:avLst/>
          </a:prstGeom>
        </p:spPr>
      </p:pic>
      <p:pic>
        <p:nvPicPr>
          <p:cNvPr id="31" name="Picture 30">
            <a:extLst>
              <a:ext uri="{FF2B5EF4-FFF2-40B4-BE49-F238E27FC236}">
                <a16:creationId xmlns:a16="http://schemas.microsoft.com/office/drawing/2014/main" id="{1EE7A71C-006E-477B-B20B-9039944462C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995218" y="2682105"/>
            <a:ext cx="808337" cy="385104"/>
          </a:xfrm>
          <a:prstGeom prst="rect">
            <a:avLst/>
          </a:prstGeom>
        </p:spPr>
      </p:pic>
      <p:pic>
        <p:nvPicPr>
          <p:cNvPr id="33" name="Picture 32">
            <a:extLst>
              <a:ext uri="{FF2B5EF4-FFF2-40B4-BE49-F238E27FC236}">
                <a16:creationId xmlns:a16="http://schemas.microsoft.com/office/drawing/2014/main" id="{E76163FF-267D-43AA-9FD9-0BA2EE4D21E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150244" y="3720403"/>
            <a:ext cx="551041" cy="1533332"/>
          </a:xfrm>
          <a:prstGeom prst="rect">
            <a:avLst/>
          </a:prstGeom>
        </p:spPr>
      </p:pic>
      <p:pic>
        <p:nvPicPr>
          <p:cNvPr id="35" name="Picture 34">
            <a:extLst>
              <a:ext uri="{FF2B5EF4-FFF2-40B4-BE49-F238E27FC236}">
                <a16:creationId xmlns:a16="http://schemas.microsoft.com/office/drawing/2014/main" id="{DA21C868-B579-4BA6-A482-A3168500DB5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096130" y="3661306"/>
            <a:ext cx="551041" cy="1533330"/>
          </a:xfrm>
          <a:prstGeom prst="rect">
            <a:avLst/>
          </a:prstGeom>
        </p:spPr>
      </p:pic>
      <p:cxnSp>
        <p:nvCxnSpPr>
          <p:cNvPr id="37" name="Straight Connector 36">
            <a:extLst>
              <a:ext uri="{FF2B5EF4-FFF2-40B4-BE49-F238E27FC236}">
                <a16:creationId xmlns:a16="http://schemas.microsoft.com/office/drawing/2014/main" id="{E0B911A8-F47B-41FB-96DF-4BF8EFC9CDF4}"/>
              </a:ext>
            </a:extLst>
          </p:cNvPr>
          <p:cNvCxnSpPr/>
          <p:nvPr/>
        </p:nvCxnSpPr>
        <p:spPr bwMode="auto">
          <a:xfrm>
            <a:off x="6249469" y="1152741"/>
            <a:ext cx="0" cy="4320959"/>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39" name="Picture 38">
            <a:extLst>
              <a:ext uri="{FF2B5EF4-FFF2-40B4-BE49-F238E27FC236}">
                <a16:creationId xmlns:a16="http://schemas.microsoft.com/office/drawing/2014/main" id="{983D8DB6-F628-484D-9F14-1A0EFFCD7D83}"/>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054088" y="2678399"/>
            <a:ext cx="791213" cy="380678"/>
          </a:xfrm>
          <a:prstGeom prst="rect">
            <a:avLst/>
          </a:prstGeom>
        </p:spPr>
      </p:pic>
      <p:sp>
        <p:nvSpPr>
          <p:cNvPr id="4" name="TextBox 3">
            <a:extLst>
              <a:ext uri="{FF2B5EF4-FFF2-40B4-BE49-F238E27FC236}">
                <a16:creationId xmlns:a16="http://schemas.microsoft.com/office/drawing/2014/main" id="{5C72CD27-52AA-4CA0-B7C4-B6CB56B3302E}"/>
              </a:ext>
            </a:extLst>
          </p:cNvPr>
          <p:cNvSpPr txBox="1"/>
          <p:nvPr/>
        </p:nvSpPr>
        <p:spPr>
          <a:xfrm>
            <a:off x="420799" y="5881908"/>
            <a:ext cx="2204450" cy="523220"/>
          </a:xfrm>
          <a:prstGeom prst="rect">
            <a:avLst/>
          </a:prstGeom>
        </p:spPr>
        <p:txBody>
          <a:bodyPr wrap="none" rtlCol="0" anchor="t">
            <a:spAutoFit/>
          </a:bodyPr>
          <a:lstStyle/>
          <a:p>
            <a:pPr marL="171450" indent="-171450" algn="l" defTabSz="914400">
              <a:buClr>
                <a:schemeClr val="bg2"/>
              </a:buClr>
              <a:buFont typeface="Arial" panose="020B0604020202020204" pitchFamily="34" charset="0"/>
              <a:buChar char="•"/>
              <a:tabLst/>
            </a:pPr>
            <a:r>
              <a:rPr lang="de-CH" sz="1400" kern="0" dirty="0" err="1">
                <a:solidFill>
                  <a:srgbClr val="FF0000"/>
                </a:solidFill>
              </a:rPr>
              <a:t>Red</a:t>
            </a:r>
            <a:r>
              <a:rPr lang="de-CH" sz="1400" kern="0" dirty="0">
                <a:solidFill>
                  <a:srgbClr val="FF0000"/>
                </a:solidFill>
              </a:rPr>
              <a:t> = </a:t>
            </a:r>
            <a:r>
              <a:rPr lang="de-CH" sz="1400" kern="0" dirty="0" err="1">
                <a:solidFill>
                  <a:srgbClr val="FF0000"/>
                </a:solidFill>
              </a:rPr>
              <a:t>to</a:t>
            </a:r>
            <a:r>
              <a:rPr lang="de-CH" sz="1400" kern="0" dirty="0">
                <a:solidFill>
                  <a:srgbClr val="FF0000"/>
                </a:solidFill>
              </a:rPr>
              <a:t> </a:t>
            </a:r>
            <a:r>
              <a:rPr lang="de-CH" sz="1400" kern="0" dirty="0" err="1">
                <a:solidFill>
                  <a:srgbClr val="FF0000"/>
                </a:solidFill>
              </a:rPr>
              <a:t>be</a:t>
            </a:r>
            <a:r>
              <a:rPr lang="de-CH" sz="1400" kern="0" dirty="0">
                <a:solidFill>
                  <a:srgbClr val="FF0000"/>
                </a:solidFill>
              </a:rPr>
              <a:t> </a:t>
            </a:r>
            <a:r>
              <a:rPr lang="de-CH" sz="1400" kern="0" dirty="0" err="1">
                <a:solidFill>
                  <a:srgbClr val="FF0000"/>
                </a:solidFill>
              </a:rPr>
              <a:t>discontinued</a:t>
            </a:r>
            <a:endParaRPr lang="de-CH" sz="1400" kern="0" dirty="0">
              <a:solidFill>
                <a:srgbClr val="FF0000"/>
              </a:solidFill>
            </a:endParaRPr>
          </a:p>
          <a:p>
            <a:pPr marL="171450" indent="-171450" algn="l" defTabSz="914400">
              <a:buClr>
                <a:schemeClr val="bg2"/>
              </a:buClr>
              <a:buFont typeface="Arial" panose="020B0604020202020204" pitchFamily="34" charset="0"/>
              <a:buChar char="•"/>
              <a:tabLst/>
            </a:pPr>
            <a:r>
              <a:rPr lang="de-CH" sz="1400" kern="0" dirty="0">
                <a:solidFill>
                  <a:srgbClr val="92D050"/>
                </a:solidFill>
              </a:rPr>
              <a:t>Green = </a:t>
            </a:r>
            <a:r>
              <a:rPr lang="de-CH" sz="1400" kern="0" dirty="0" err="1">
                <a:solidFill>
                  <a:srgbClr val="92D050"/>
                </a:solidFill>
              </a:rPr>
              <a:t>new</a:t>
            </a:r>
            <a:r>
              <a:rPr lang="de-CH" sz="1400" kern="0" dirty="0">
                <a:solidFill>
                  <a:srgbClr val="92D050"/>
                </a:solidFill>
              </a:rPr>
              <a:t> type</a:t>
            </a:r>
            <a:endParaRPr lang="en-US" sz="1400" kern="0" dirty="0">
              <a:solidFill>
                <a:srgbClr val="92D050"/>
              </a:solidFill>
            </a:endParaRPr>
          </a:p>
        </p:txBody>
      </p:sp>
    </p:spTree>
    <p:extLst>
      <p:ext uri="{BB962C8B-B14F-4D97-AF65-F5344CB8AC3E}">
        <p14:creationId xmlns:p14="http://schemas.microsoft.com/office/powerpoint/2010/main" val="123858432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B6C9C2-BEC1-40B6-B632-5C4797379809}"/>
              </a:ext>
            </a:extLst>
          </p:cNvPr>
          <p:cNvSpPr>
            <a:spLocks noGrp="1"/>
          </p:cNvSpPr>
          <p:nvPr>
            <p:ph type="body" sz="quarter" idx="15"/>
          </p:nvPr>
        </p:nvSpPr>
        <p:spPr>
          <a:xfrm>
            <a:off x="360452" y="2006158"/>
            <a:ext cx="2825979" cy="3826689"/>
          </a:xfrm>
        </p:spPr>
        <p:txBody>
          <a:bodyPr/>
          <a:lstStyle/>
          <a:p>
            <a:pPr algn="l"/>
            <a:r>
              <a:rPr lang="en-US" b="0" i="0" u="none" strike="noStrike" baseline="0" dirty="0">
                <a:solidFill>
                  <a:srgbClr val="C00000"/>
                </a:solidFill>
              </a:rPr>
              <a:t>24V, 60 Hz</a:t>
            </a:r>
          </a:p>
          <a:p>
            <a:pPr algn="l"/>
            <a:r>
              <a:rPr lang="en-US" b="0" i="0" u="none" strike="noStrike" baseline="0" dirty="0"/>
              <a:t>24V, 50 Hz</a:t>
            </a:r>
          </a:p>
          <a:p>
            <a:pPr algn="l"/>
            <a:r>
              <a:rPr lang="en-US" b="0" i="0" u="none" strike="noStrike" baseline="0" dirty="0">
                <a:solidFill>
                  <a:srgbClr val="C00000"/>
                </a:solidFill>
              </a:rPr>
              <a:t>120V, 60 Hz</a:t>
            </a:r>
          </a:p>
          <a:p>
            <a:pPr algn="l"/>
            <a:r>
              <a:rPr lang="en-US" b="0" i="0" u="none" strike="noStrike" baseline="0" dirty="0"/>
              <a:t>110V, 50 Hz</a:t>
            </a:r>
          </a:p>
          <a:p>
            <a:pPr algn="l"/>
            <a:r>
              <a:rPr lang="en-US" b="0" i="0" u="none" strike="noStrike" baseline="0" dirty="0">
                <a:solidFill>
                  <a:srgbClr val="C00000"/>
                </a:solidFill>
              </a:rPr>
              <a:t>208V, 60 Hz</a:t>
            </a:r>
          </a:p>
          <a:p>
            <a:pPr algn="l"/>
            <a:r>
              <a:rPr lang="en-US" b="0" i="0" u="none" strike="noStrike" baseline="0" dirty="0"/>
              <a:t>220…230V, 50 Hz</a:t>
            </a:r>
          </a:p>
          <a:p>
            <a:pPr algn="l"/>
            <a:r>
              <a:rPr lang="en-US" b="0" i="0" u="none" strike="noStrike" baseline="0" dirty="0"/>
              <a:t>240…260V, 60 Hz</a:t>
            </a:r>
          </a:p>
          <a:p>
            <a:pPr algn="l"/>
            <a:r>
              <a:rPr lang="en-US" b="0" i="0" u="none" strike="noStrike" baseline="0" dirty="0">
                <a:solidFill>
                  <a:srgbClr val="C00000"/>
                </a:solidFill>
              </a:rPr>
              <a:t>277V, 60 Hz</a:t>
            </a:r>
          </a:p>
          <a:p>
            <a:pPr algn="l"/>
            <a:r>
              <a:rPr lang="en-US" b="0" i="0" u="none" strike="noStrike" baseline="0" dirty="0"/>
              <a:t>380…400V, 50 Hz</a:t>
            </a:r>
          </a:p>
          <a:p>
            <a:pPr algn="l"/>
            <a:r>
              <a:rPr lang="de-CH" b="0" i="0" u="none" strike="noStrike" baseline="0" dirty="0"/>
              <a:t>480V, 60 Hz/415V, 50 Hz</a:t>
            </a:r>
          </a:p>
          <a:p>
            <a:pPr algn="l"/>
            <a:r>
              <a:rPr lang="de-CH" b="0" i="0" u="none" strike="noStrike" baseline="0" dirty="0">
                <a:solidFill>
                  <a:srgbClr val="C00000"/>
                </a:solidFill>
              </a:rPr>
              <a:t>575V, 60 Hz/500V, 50 Hz</a:t>
            </a:r>
            <a:endParaRPr lang="en-US" dirty="0">
              <a:solidFill>
                <a:srgbClr val="C00000"/>
              </a:solidFill>
            </a:endParaRPr>
          </a:p>
        </p:txBody>
      </p:sp>
      <p:sp>
        <p:nvSpPr>
          <p:cNvPr id="3" name="Text Placeholder 2">
            <a:extLst>
              <a:ext uri="{FF2B5EF4-FFF2-40B4-BE49-F238E27FC236}">
                <a16:creationId xmlns:a16="http://schemas.microsoft.com/office/drawing/2014/main" id="{F7BB3636-54EC-4269-BF93-1752FD406E22}"/>
              </a:ext>
            </a:extLst>
          </p:cNvPr>
          <p:cNvSpPr>
            <a:spLocks noGrp="1"/>
          </p:cNvSpPr>
          <p:nvPr>
            <p:ph type="body" sz="quarter" idx="16"/>
          </p:nvPr>
        </p:nvSpPr>
        <p:spPr>
          <a:xfrm>
            <a:off x="381744" y="1330541"/>
            <a:ext cx="2929347" cy="477500"/>
          </a:xfrm>
        </p:spPr>
        <p:txBody>
          <a:bodyPr/>
          <a:lstStyle/>
          <a:p>
            <a:r>
              <a:rPr lang="de-CH" b="1" dirty="0"/>
              <a:t>140M</a:t>
            </a:r>
            <a:r>
              <a:rPr lang="de-CH" dirty="0"/>
              <a:t> - </a:t>
            </a:r>
            <a:r>
              <a:rPr lang="en-US" b="0" i="0" u="none" strike="noStrike" baseline="0" dirty="0"/>
              <a:t>140M-C-UX </a:t>
            </a:r>
            <a:r>
              <a:rPr lang="en-US" sz="1600" b="0" i="0" u="none" strike="noStrike" baseline="0" dirty="0"/>
              <a:t>/ UC(*)</a:t>
            </a:r>
            <a:endParaRPr lang="en-US" dirty="0"/>
          </a:p>
        </p:txBody>
      </p:sp>
      <p:sp>
        <p:nvSpPr>
          <p:cNvPr id="6" name="Title 5">
            <a:extLst>
              <a:ext uri="{FF2B5EF4-FFF2-40B4-BE49-F238E27FC236}">
                <a16:creationId xmlns:a16="http://schemas.microsoft.com/office/drawing/2014/main" id="{0AC12135-3034-4B08-A858-A6888C8BE02B}"/>
              </a:ext>
            </a:extLst>
          </p:cNvPr>
          <p:cNvSpPr>
            <a:spLocks noGrp="1"/>
          </p:cNvSpPr>
          <p:nvPr>
            <p:ph type="title"/>
          </p:nvPr>
        </p:nvSpPr>
        <p:spPr/>
        <p:txBody>
          <a:bodyPr/>
          <a:lstStyle/>
          <a:p>
            <a:r>
              <a:rPr lang="de-CH" dirty="0" err="1"/>
              <a:t>Accessories</a:t>
            </a:r>
            <a:r>
              <a:rPr lang="de-CH" dirty="0"/>
              <a:t> – </a:t>
            </a:r>
            <a:r>
              <a:rPr lang="de-CH" dirty="0" err="1"/>
              <a:t>Undervoltage</a:t>
            </a:r>
            <a:r>
              <a:rPr lang="de-CH" dirty="0"/>
              <a:t>- and Shunt Trips</a:t>
            </a:r>
            <a:endParaRPr lang="en-US" dirty="0"/>
          </a:p>
        </p:txBody>
      </p:sp>
      <p:sp>
        <p:nvSpPr>
          <p:cNvPr id="8" name="Text Placeholder 3">
            <a:extLst>
              <a:ext uri="{FF2B5EF4-FFF2-40B4-BE49-F238E27FC236}">
                <a16:creationId xmlns:a16="http://schemas.microsoft.com/office/drawing/2014/main" id="{F1DC2A55-3641-4E0F-96CB-956CC11C3C95}"/>
              </a:ext>
            </a:extLst>
          </p:cNvPr>
          <p:cNvSpPr txBox="1">
            <a:spLocks/>
          </p:cNvSpPr>
          <p:nvPr/>
        </p:nvSpPr>
        <p:spPr>
          <a:xfrm>
            <a:off x="3411192" y="1330541"/>
            <a:ext cx="2787477" cy="477500"/>
          </a:xfrm>
          <a:prstGeom prst="snip2DiagRect">
            <a:avLst/>
          </a:prstGeom>
          <a:gradFill flip="none" rotWithShape="1">
            <a:gsLst>
              <a:gs pos="0">
                <a:schemeClr val="accent4"/>
              </a:gs>
              <a:gs pos="100000">
                <a:schemeClr val="accent2"/>
              </a:gs>
            </a:gsLst>
            <a:lin ang="10800000" scaled="1"/>
            <a:tileRect/>
          </a:gradFill>
        </p:spPr>
        <p:txBody>
          <a:bodyPr wrap="square" anchor="t">
            <a:spAutoFit/>
          </a:bodyPr>
          <a:lstStyle>
            <a:lvl1pPr marL="0" indent="0" algn="ctr" rtl="0" eaLnBrk="1" fontAlgn="base" hangingPunct="1">
              <a:lnSpc>
                <a:spcPct val="100000"/>
              </a:lnSpc>
              <a:spcBef>
                <a:spcPts val="0"/>
              </a:spcBef>
              <a:spcAft>
                <a:spcPts val="800"/>
              </a:spcAft>
              <a:buClr>
                <a:srgbClr val="BB2332"/>
              </a:buClr>
              <a:buFont typeface="Wingdings" charset="2"/>
              <a:buNone/>
              <a:tabLst/>
              <a:defRPr sz="2000">
                <a:solidFill>
                  <a:schemeClr val="bg1"/>
                </a:solidFill>
                <a:latin typeface="+mn-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Arial" panose="020B0604020202020204" pitchFamily="34" charset="0"/>
              <a:buNone/>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None/>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defTabSz="914400"/>
            <a:r>
              <a:rPr lang="de-CH" b="1" kern="0" dirty="0"/>
              <a:t>140MT</a:t>
            </a:r>
            <a:r>
              <a:rPr lang="de-CH" kern="0" dirty="0"/>
              <a:t>  - </a:t>
            </a:r>
            <a:r>
              <a:rPr lang="en-US" b="0" i="0" u="none" strike="noStrike" baseline="0" dirty="0"/>
              <a:t>140MT-C-UX</a:t>
            </a:r>
            <a:endParaRPr lang="en-US" kern="0" dirty="0"/>
          </a:p>
        </p:txBody>
      </p:sp>
      <p:sp>
        <p:nvSpPr>
          <p:cNvPr id="9" name="Text Placeholder 1">
            <a:extLst>
              <a:ext uri="{FF2B5EF4-FFF2-40B4-BE49-F238E27FC236}">
                <a16:creationId xmlns:a16="http://schemas.microsoft.com/office/drawing/2014/main" id="{FCDF519C-D855-4659-9AEB-881AA22F6689}"/>
              </a:ext>
            </a:extLst>
          </p:cNvPr>
          <p:cNvSpPr txBox="1">
            <a:spLocks/>
          </p:cNvSpPr>
          <p:nvPr/>
        </p:nvSpPr>
        <p:spPr>
          <a:xfrm>
            <a:off x="3375546" y="2398491"/>
            <a:ext cx="2684808" cy="3129062"/>
          </a:xfrm>
          <a:prstGeom prst="rect">
            <a:avLst/>
          </a:prstGeom>
        </p:spPr>
        <p:txBody>
          <a:bodyPr wrap="square" numCol="1" anchor="t">
            <a:spAutoFit/>
          </a:bodyPr>
          <a:lstStyle>
            <a:lvl1pPr marL="0" indent="0" algn="l" rtl="0" eaLnBrk="1" fontAlgn="base" hangingPunct="1">
              <a:lnSpc>
                <a:spcPct val="100000"/>
              </a:lnSpc>
              <a:spcBef>
                <a:spcPts val="0"/>
              </a:spcBef>
              <a:spcAft>
                <a:spcPts val="800"/>
              </a:spcAft>
              <a:buClr>
                <a:srgbClr val="BB2332"/>
              </a:buClr>
              <a:buFont typeface="Arial" panose="020B0604020202020204" pitchFamily="34" charset="0"/>
              <a:buNone/>
              <a:tabLst/>
              <a:defRPr sz="1600">
                <a:solidFill>
                  <a:schemeClr val="bg2"/>
                </a:solidFill>
                <a:latin typeface="+mn-lt"/>
                <a:ea typeface="+mn-ea"/>
                <a:cs typeface="+mn-cs"/>
              </a:defRPr>
            </a:lvl1pPr>
            <a:lvl2pPr marL="401638" indent="-169863" algn="l" rtl="0" eaLnBrk="1" fontAlgn="base" hangingPunct="1">
              <a:lnSpc>
                <a:spcPct val="100000"/>
              </a:lnSpc>
              <a:spcBef>
                <a:spcPts val="0"/>
              </a:spcBef>
              <a:spcAft>
                <a:spcPts val="800"/>
              </a:spcAft>
              <a:buClr>
                <a:schemeClr val="bg1">
                  <a:lumMod val="50000"/>
                </a:schemeClr>
              </a:buClr>
              <a:buSzPct val="80000"/>
              <a:buFont typeface="Arial" panose="020B0604020202020204" pitchFamily="34" charset="0"/>
              <a:buNone/>
              <a:tabLst/>
              <a:defRPr sz="1600">
                <a:solidFill>
                  <a:schemeClr val="bg2"/>
                </a:solidFill>
                <a:latin typeface="Barlow" pitchFamily="2" charset="77"/>
                <a:ea typeface="+mn-ea"/>
              </a:defRPr>
            </a:lvl2pPr>
            <a:lvl3pPr marL="517525" indent="-115888" algn="l" rtl="0" eaLnBrk="1" fontAlgn="base" hangingPunct="1">
              <a:lnSpc>
                <a:spcPct val="100000"/>
              </a:lnSpc>
              <a:spcBef>
                <a:spcPts val="0"/>
              </a:spcBef>
              <a:spcAft>
                <a:spcPts val="800"/>
              </a:spcAft>
              <a:buClr>
                <a:schemeClr val="bg1">
                  <a:lumMod val="50000"/>
                </a:schemeClr>
              </a:buClr>
              <a:buSzPct val="80000"/>
              <a:buFont typeface="Arial" panose="020B0604020202020204" pitchFamily="34" charset="0"/>
              <a:buNone/>
              <a:tabLst/>
              <a:defRPr sz="1400">
                <a:solidFill>
                  <a:schemeClr val="bg2"/>
                </a:solidFill>
                <a:latin typeface="Barlow" pitchFamily="2" charset="77"/>
                <a:ea typeface="+mn-ea"/>
              </a:defRPr>
            </a:lvl3pPr>
            <a:lvl4pPr marL="635000" indent="-117475" algn="l" rtl="0" eaLnBrk="1" fontAlgn="base" hangingPunct="1">
              <a:lnSpc>
                <a:spcPct val="100000"/>
              </a:lnSpc>
              <a:spcBef>
                <a:spcPts val="0"/>
              </a:spcBef>
              <a:spcAft>
                <a:spcPts val="800"/>
              </a:spcAft>
              <a:buClr>
                <a:schemeClr val="bg1">
                  <a:lumMod val="50000"/>
                </a:schemeClr>
              </a:buClr>
              <a:buFont typeface="Arial" panose="020B0604020202020204" pitchFamily="34" charset="0"/>
              <a:buNone/>
              <a:tabLst/>
              <a:defRPr sz="1200" cap="none">
                <a:solidFill>
                  <a:schemeClr val="bg2"/>
                </a:solidFill>
                <a:latin typeface="Barlow" pitchFamily="2" charset="77"/>
                <a:ea typeface="+mn-ea"/>
              </a:defRPr>
            </a:lvl4pPr>
            <a:lvl5pPr marL="750888" indent="-115888" algn="l" rtl="0" eaLnBrk="1" fontAlgn="base" hangingPunct="1">
              <a:lnSpc>
                <a:spcPct val="100000"/>
              </a:lnSpc>
              <a:spcBef>
                <a:spcPts val="0"/>
              </a:spcBef>
              <a:spcAft>
                <a:spcPts val="800"/>
              </a:spcAft>
              <a:buClr>
                <a:schemeClr val="bg1">
                  <a:lumMod val="50000"/>
                </a:schemeClr>
              </a:buClr>
              <a:buFont typeface="Arial" panose="020B0604020202020204" pitchFamily="34" charset="0"/>
              <a:buNone/>
              <a:tabLst/>
              <a:defRPr sz="1400" cap="none">
                <a:solidFill>
                  <a:schemeClr val="bg2"/>
                </a:solidFill>
                <a:latin typeface="Barlow" pitchFamily="2" charset="77"/>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algn="l"/>
            <a:r>
              <a:rPr lang="en-US" b="0" i="0" u="none" strike="noStrike" baseline="0" dirty="0"/>
              <a:t>24V, 50 Hz</a:t>
            </a:r>
          </a:p>
          <a:p>
            <a:pPr algn="l"/>
            <a:endParaRPr lang="en-US" b="0" i="0" u="none" strike="noStrike" baseline="0" dirty="0"/>
          </a:p>
          <a:p>
            <a:pPr algn="l"/>
            <a:r>
              <a:rPr lang="en-US" b="0" i="0" u="none" strike="noStrike" baseline="0" dirty="0"/>
              <a:t>120V, 60 Hz</a:t>
            </a:r>
          </a:p>
          <a:p>
            <a:pPr algn="l"/>
            <a:endParaRPr lang="en-US" b="0" i="0" u="none" strike="noStrike" baseline="0" dirty="0"/>
          </a:p>
          <a:p>
            <a:pPr algn="l"/>
            <a:r>
              <a:rPr lang="en-US" b="0" i="0" u="none" strike="noStrike" baseline="0" dirty="0"/>
              <a:t>220…230V, 50 Hz</a:t>
            </a:r>
          </a:p>
          <a:p>
            <a:pPr algn="l"/>
            <a:r>
              <a:rPr lang="en-US" b="0" i="0" u="none" strike="noStrike" baseline="0" dirty="0"/>
              <a:t>240…260V, 60 Hz</a:t>
            </a:r>
          </a:p>
          <a:p>
            <a:pPr algn="l"/>
            <a:endParaRPr lang="en-US" b="0" i="0" u="none" strike="noStrike" baseline="0" dirty="0"/>
          </a:p>
          <a:p>
            <a:pPr algn="l"/>
            <a:r>
              <a:rPr lang="en-US" b="0" i="0" u="none" strike="noStrike" baseline="0" dirty="0"/>
              <a:t>380…400V, 50 Hz</a:t>
            </a:r>
          </a:p>
          <a:p>
            <a:pPr algn="l"/>
            <a:r>
              <a:rPr lang="de-CH" b="0" i="0" u="none" strike="noStrike" baseline="0" dirty="0"/>
              <a:t>480V, 60 Hz/415V, 50 Hz</a:t>
            </a:r>
            <a:endParaRPr lang="en-US" kern="0" dirty="0"/>
          </a:p>
        </p:txBody>
      </p:sp>
      <p:sp>
        <p:nvSpPr>
          <p:cNvPr id="14" name="Text Placeholder 2">
            <a:extLst>
              <a:ext uri="{FF2B5EF4-FFF2-40B4-BE49-F238E27FC236}">
                <a16:creationId xmlns:a16="http://schemas.microsoft.com/office/drawing/2014/main" id="{15EDBFF9-BABB-4ADF-BD85-0006EBD9B92D}"/>
              </a:ext>
            </a:extLst>
          </p:cNvPr>
          <p:cNvSpPr txBox="1">
            <a:spLocks/>
          </p:cNvSpPr>
          <p:nvPr/>
        </p:nvSpPr>
        <p:spPr>
          <a:xfrm>
            <a:off x="6298770" y="1355791"/>
            <a:ext cx="2825979" cy="477500"/>
          </a:xfrm>
          <a:prstGeom prst="snip2DiagRect">
            <a:avLst/>
          </a:prstGeom>
          <a:gradFill>
            <a:gsLst>
              <a:gs pos="0">
                <a:schemeClr val="accent1"/>
              </a:gs>
              <a:gs pos="100000">
                <a:schemeClr val="accent2"/>
              </a:gs>
            </a:gsLst>
            <a:lin ang="2700000" scaled="0"/>
          </a:gradFill>
        </p:spPr>
        <p:txBody>
          <a:bodyPr wrap="square" anchor="t">
            <a:spAutoFit/>
          </a:bodyPr>
          <a:lstStyle>
            <a:lvl1pPr marL="0" indent="0" algn="ctr" rtl="0" eaLnBrk="1" fontAlgn="base" hangingPunct="1">
              <a:lnSpc>
                <a:spcPct val="100000"/>
              </a:lnSpc>
              <a:spcBef>
                <a:spcPts val="0"/>
              </a:spcBef>
              <a:spcAft>
                <a:spcPts val="800"/>
              </a:spcAft>
              <a:buClr>
                <a:srgbClr val="BB2332"/>
              </a:buClr>
              <a:buFont typeface="Wingdings" charset="2"/>
              <a:buNone/>
              <a:tabLst/>
              <a:defRPr sz="2000">
                <a:solidFill>
                  <a:schemeClr val="bg1"/>
                </a:solidFill>
                <a:latin typeface="+mn-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Arial" panose="020B0604020202020204" pitchFamily="34" charset="0"/>
              <a:buNone/>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None/>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defTabSz="914400"/>
            <a:r>
              <a:rPr lang="de-CH" b="1" kern="0" dirty="0"/>
              <a:t>140M </a:t>
            </a:r>
            <a:r>
              <a:rPr lang="de-CH" kern="0" dirty="0"/>
              <a:t>- </a:t>
            </a:r>
            <a:r>
              <a:rPr lang="en-US" b="0" i="0" u="none" strike="noStrike" baseline="0" dirty="0"/>
              <a:t>140M-C-SN</a:t>
            </a:r>
            <a:endParaRPr lang="en-US" kern="0" dirty="0"/>
          </a:p>
        </p:txBody>
      </p:sp>
      <p:sp>
        <p:nvSpPr>
          <p:cNvPr id="15" name="Text Placeholder 3">
            <a:extLst>
              <a:ext uri="{FF2B5EF4-FFF2-40B4-BE49-F238E27FC236}">
                <a16:creationId xmlns:a16="http://schemas.microsoft.com/office/drawing/2014/main" id="{8A58E1E5-857D-4C28-81C1-FC0B7B4D95F2}"/>
              </a:ext>
            </a:extLst>
          </p:cNvPr>
          <p:cNvSpPr txBox="1">
            <a:spLocks/>
          </p:cNvSpPr>
          <p:nvPr/>
        </p:nvSpPr>
        <p:spPr>
          <a:xfrm>
            <a:off x="9224850" y="1355791"/>
            <a:ext cx="2787477" cy="477500"/>
          </a:xfrm>
          <a:prstGeom prst="snip2DiagRect">
            <a:avLst/>
          </a:prstGeom>
          <a:gradFill flip="none" rotWithShape="1">
            <a:gsLst>
              <a:gs pos="0">
                <a:schemeClr val="accent4"/>
              </a:gs>
              <a:gs pos="100000">
                <a:schemeClr val="accent2"/>
              </a:gs>
            </a:gsLst>
            <a:lin ang="10800000" scaled="1"/>
            <a:tileRect/>
          </a:gradFill>
        </p:spPr>
        <p:txBody>
          <a:bodyPr wrap="square" anchor="t">
            <a:spAutoFit/>
          </a:bodyPr>
          <a:lstStyle>
            <a:lvl1pPr marL="0" indent="0" algn="ctr" rtl="0" eaLnBrk="1" fontAlgn="base" hangingPunct="1">
              <a:lnSpc>
                <a:spcPct val="100000"/>
              </a:lnSpc>
              <a:spcBef>
                <a:spcPts val="0"/>
              </a:spcBef>
              <a:spcAft>
                <a:spcPts val="800"/>
              </a:spcAft>
              <a:buClr>
                <a:srgbClr val="BB2332"/>
              </a:buClr>
              <a:buFont typeface="Wingdings" charset="2"/>
              <a:buNone/>
              <a:tabLst/>
              <a:defRPr sz="2000">
                <a:solidFill>
                  <a:schemeClr val="bg1"/>
                </a:solidFill>
                <a:latin typeface="+mn-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Arial" panose="020B0604020202020204" pitchFamily="34" charset="0"/>
              <a:buNone/>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None/>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defTabSz="914400"/>
            <a:r>
              <a:rPr lang="de-CH" b="1" kern="0" dirty="0"/>
              <a:t>140MT </a:t>
            </a:r>
            <a:r>
              <a:rPr lang="de-CH" kern="0" dirty="0"/>
              <a:t>- </a:t>
            </a:r>
            <a:r>
              <a:rPr lang="en-US" b="0" i="0" u="none" strike="noStrike" baseline="0" dirty="0"/>
              <a:t>140MT-C-SN</a:t>
            </a:r>
            <a:endParaRPr lang="en-US" kern="0" dirty="0"/>
          </a:p>
        </p:txBody>
      </p:sp>
      <p:sp>
        <p:nvSpPr>
          <p:cNvPr id="16" name="Text Placeholder 1">
            <a:extLst>
              <a:ext uri="{FF2B5EF4-FFF2-40B4-BE49-F238E27FC236}">
                <a16:creationId xmlns:a16="http://schemas.microsoft.com/office/drawing/2014/main" id="{60D1E6EB-B224-455A-8EFD-223B6D534D1B}"/>
              </a:ext>
            </a:extLst>
          </p:cNvPr>
          <p:cNvSpPr txBox="1">
            <a:spLocks/>
          </p:cNvSpPr>
          <p:nvPr/>
        </p:nvSpPr>
        <p:spPr>
          <a:xfrm>
            <a:off x="6249469" y="2006158"/>
            <a:ext cx="2684808" cy="4175502"/>
          </a:xfrm>
          <a:prstGeom prst="rect">
            <a:avLst/>
          </a:prstGeom>
        </p:spPr>
        <p:txBody>
          <a:bodyPr wrap="square" numCol="1" anchor="t">
            <a:spAutoFit/>
          </a:bodyPr>
          <a:lstStyle>
            <a:lvl1pPr marL="0" indent="0" algn="l" rtl="0" eaLnBrk="1" fontAlgn="base" hangingPunct="1">
              <a:lnSpc>
                <a:spcPct val="100000"/>
              </a:lnSpc>
              <a:spcBef>
                <a:spcPts val="0"/>
              </a:spcBef>
              <a:spcAft>
                <a:spcPts val="800"/>
              </a:spcAft>
              <a:buClr>
                <a:srgbClr val="BB2332"/>
              </a:buClr>
              <a:buFont typeface="Arial" panose="020B0604020202020204" pitchFamily="34" charset="0"/>
              <a:buNone/>
              <a:tabLst/>
              <a:defRPr sz="1600">
                <a:solidFill>
                  <a:schemeClr val="bg2"/>
                </a:solidFill>
                <a:latin typeface="+mn-lt"/>
                <a:ea typeface="+mn-ea"/>
                <a:cs typeface="+mn-cs"/>
              </a:defRPr>
            </a:lvl1pPr>
            <a:lvl2pPr marL="401638" indent="-169863" algn="l" rtl="0" eaLnBrk="1" fontAlgn="base" hangingPunct="1">
              <a:lnSpc>
                <a:spcPct val="100000"/>
              </a:lnSpc>
              <a:spcBef>
                <a:spcPts val="0"/>
              </a:spcBef>
              <a:spcAft>
                <a:spcPts val="800"/>
              </a:spcAft>
              <a:buClr>
                <a:schemeClr val="bg1">
                  <a:lumMod val="50000"/>
                </a:schemeClr>
              </a:buClr>
              <a:buSzPct val="80000"/>
              <a:buFont typeface="Arial" panose="020B0604020202020204" pitchFamily="34" charset="0"/>
              <a:buNone/>
              <a:tabLst/>
              <a:defRPr sz="1600">
                <a:solidFill>
                  <a:schemeClr val="bg2"/>
                </a:solidFill>
                <a:latin typeface="Barlow" pitchFamily="2" charset="77"/>
                <a:ea typeface="+mn-ea"/>
              </a:defRPr>
            </a:lvl2pPr>
            <a:lvl3pPr marL="517525" indent="-115888" algn="l" rtl="0" eaLnBrk="1" fontAlgn="base" hangingPunct="1">
              <a:lnSpc>
                <a:spcPct val="100000"/>
              </a:lnSpc>
              <a:spcBef>
                <a:spcPts val="0"/>
              </a:spcBef>
              <a:spcAft>
                <a:spcPts val="800"/>
              </a:spcAft>
              <a:buClr>
                <a:schemeClr val="bg1">
                  <a:lumMod val="50000"/>
                </a:schemeClr>
              </a:buClr>
              <a:buSzPct val="80000"/>
              <a:buFont typeface="Arial" panose="020B0604020202020204" pitchFamily="34" charset="0"/>
              <a:buNone/>
              <a:tabLst/>
              <a:defRPr sz="1400">
                <a:solidFill>
                  <a:schemeClr val="bg2"/>
                </a:solidFill>
                <a:latin typeface="Barlow" pitchFamily="2" charset="77"/>
                <a:ea typeface="+mn-ea"/>
              </a:defRPr>
            </a:lvl3pPr>
            <a:lvl4pPr marL="635000" indent="-117475" algn="l" rtl="0" eaLnBrk="1" fontAlgn="base" hangingPunct="1">
              <a:lnSpc>
                <a:spcPct val="100000"/>
              </a:lnSpc>
              <a:spcBef>
                <a:spcPts val="0"/>
              </a:spcBef>
              <a:spcAft>
                <a:spcPts val="800"/>
              </a:spcAft>
              <a:buClr>
                <a:schemeClr val="bg1">
                  <a:lumMod val="50000"/>
                </a:schemeClr>
              </a:buClr>
              <a:buFont typeface="Arial" panose="020B0604020202020204" pitchFamily="34" charset="0"/>
              <a:buNone/>
              <a:tabLst/>
              <a:defRPr sz="1200" cap="none">
                <a:solidFill>
                  <a:schemeClr val="bg2"/>
                </a:solidFill>
                <a:latin typeface="Barlow" pitchFamily="2" charset="77"/>
                <a:ea typeface="+mn-ea"/>
              </a:defRPr>
            </a:lvl4pPr>
            <a:lvl5pPr marL="750888" indent="-115888" algn="l" rtl="0" eaLnBrk="1" fontAlgn="base" hangingPunct="1">
              <a:lnSpc>
                <a:spcPct val="100000"/>
              </a:lnSpc>
              <a:spcBef>
                <a:spcPts val="0"/>
              </a:spcBef>
              <a:spcAft>
                <a:spcPts val="800"/>
              </a:spcAft>
              <a:buClr>
                <a:schemeClr val="bg1">
                  <a:lumMod val="50000"/>
                </a:schemeClr>
              </a:buClr>
              <a:buFont typeface="Arial" panose="020B0604020202020204" pitchFamily="34" charset="0"/>
              <a:buNone/>
              <a:tabLst/>
              <a:defRPr sz="1400" cap="none">
                <a:solidFill>
                  <a:schemeClr val="bg2"/>
                </a:solidFill>
                <a:latin typeface="Barlow" pitchFamily="2" charset="77"/>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algn="l"/>
            <a:r>
              <a:rPr lang="en-US" b="0" i="0" u="none" strike="noStrike" baseline="0" dirty="0">
                <a:solidFill>
                  <a:srgbClr val="C00000"/>
                </a:solidFill>
              </a:rPr>
              <a:t>24V, 60 Hz</a:t>
            </a:r>
          </a:p>
          <a:p>
            <a:pPr algn="l"/>
            <a:r>
              <a:rPr lang="en-US" b="0" i="0" u="none" strike="noStrike" baseline="0" dirty="0"/>
              <a:t>24V, 50 Hz</a:t>
            </a:r>
          </a:p>
          <a:p>
            <a:pPr algn="l"/>
            <a:r>
              <a:rPr lang="de-CH" b="0" i="0" u="none" strike="noStrike" baseline="0" dirty="0"/>
              <a:t>110V, 50 Hz/120V, 60 Hz</a:t>
            </a:r>
          </a:p>
          <a:p>
            <a:pPr algn="l"/>
            <a:r>
              <a:rPr lang="en-US" b="0" i="0" u="none" strike="noStrike" baseline="0" dirty="0">
                <a:solidFill>
                  <a:srgbClr val="C00000"/>
                </a:solidFill>
              </a:rPr>
              <a:t>208V, 60 Hz</a:t>
            </a:r>
          </a:p>
          <a:p>
            <a:pPr algn="l"/>
            <a:r>
              <a:rPr lang="en-US" b="0" i="0" u="none" strike="noStrike" baseline="0" dirty="0"/>
              <a:t>220…230V, 50 Hz</a:t>
            </a:r>
          </a:p>
          <a:p>
            <a:pPr algn="l"/>
            <a:r>
              <a:rPr lang="en-US" b="0" i="0" u="none" strike="noStrike" baseline="0" dirty="0"/>
              <a:t>240…260V, 60 Hz</a:t>
            </a:r>
          </a:p>
          <a:p>
            <a:pPr algn="l"/>
            <a:r>
              <a:rPr lang="en-US" b="0" i="0" u="none" strike="noStrike" baseline="0" dirty="0"/>
              <a:t>277V, 60 Hz</a:t>
            </a:r>
          </a:p>
          <a:p>
            <a:pPr algn="l"/>
            <a:r>
              <a:rPr lang="en-US" b="0" i="0" u="none" strike="noStrike" baseline="0" dirty="0"/>
              <a:t>380…400V, 50 Hz</a:t>
            </a:r>
          </a:p>
          <a:p>
            <a:pPr algn="l"/>
            <a:r>
              <a:rPr lang="de-CH" b="0" i="0" u="none" strike="noStrike" baseline="0" dirty="0"/>
              <a:t>480V, 60 Hz/415V, 50 Hz</a:t>
            </a:r>
          </a:p>
          <a:p>
            <a:pPr algn="l"/>
            <a:r>
              <a:rPr lang="de-CH" b="0" i="0" u="none" strike="noStrike" baseline="0" dirty="0">
                <a:solidFill>
                  <a:srgbClr val="C00000"/>
                </a:solidFill>
              </a:rPr>
              <a:t>575V, 60 Hz/500V, 50 Hz</a:t>
            </a:r>
          </a:p>
          <a:p>
            <a:pPr algn="l"/>
            <a:r>
              <a:rPr lang="en-US" b="0" i="0" u="none" strike="noStrike" baseline="0" dirty="0">
                <a:solidFill>
                  <a:srgbClr val="C00000"/>
                </a:solidFill>
              </a:rPr>
              <a:t>600V, 60 Hz</a:t>
            </a:r>
          </a:p>
          <a:p>
            <a:pPr algn="l"/>
            <a:r>
              <a:rPr lang="en-US" b="0" i="0" u="none" strike="noStrike" baseline="0" dirty="0"/>
              <a:t>24V DC</a:t>
            </a:r>
            <a:endParaRPr lang="en-US" kern="0" dirty="0"/>
          </a:p>
        </p:txBody>
      </p:sp>
      <p:sp>
        <p:nvSpPr>
          <p:cNvPr id="17" name="Text Placeholder 1">
            <a:extLst>
              <a:ext uri="{FF2B5EF4-FFF2-40B4-BE49-F238E27FC236}">
                <a16:creationId xmlns:a16="http://schemas.microsoft.com/office/drawing/2014/main" id="{F2862B04-AA08-4DB6-85DF-E9B18BC249D7}"/>
              </a:ext>
            </a:extLst>
          </p:cNvPr>
          <p:cNvSpPr txBox="1">
            <a:spLocks/>
          </p:cNvSpPr>
          <p:nvPr/>
        </p:nvSpPr>
        <p:spPr>
          <a:xfrm>
            <a:off x="9224850" y="2267768"/>
            <a:ext cx="2684808" cy="3826689"/>
          </a:xfrm>
          <a:prstGeom prst="rect">
            <a:avLst/>
          </a:prstGeom>
        </p:spPr>
        <p:txBody>
          <a:bodyPr wrap="square" numCol="1" anchor="t">
            <a:spAutoFit/>
          </a:bodyPr>
          <a:lstStyle>
            <a:lvl1pPr marL="0" indent="0" algn="l" rtl="0" eaLnBrk="1" fontAlgn="base" hangingPunct="1">
              <a:lnSpc>
                <a:spcPct val="100000"/>
              </a:lnSpc>
              <a:spcBef>
                <a:spcPts val="0"/>
              </a:spcBef>
              <a:spcAft>
                <a:spcPts val="800"/>
              </a:spcAft>
              <a:buClr>
                <a:srgbClr val="BB2332"/>
              </a:buClr>
              <a:buFont typeface="Arial" panose="020B0604020202020204" pitchFamily="34" charset="0"/>
              <a:buNone/>
              <a:tabLst/>
              <a:defRPr sz="1600">
                <a:solidFill>
                  <a:schemeClr val="bg2"/>
                </a:solidFill>
                <a:latin typeface="+mn-lt"/>
                <a:ea typeface="+mn-ea"/>
                <a:cs typeface="+mn-cs"/>
              </a:defRPr>
            </a:lvl1pPr>
            <a:lvl2pPr marL="401638" indent="-169863" algn="l" rtl="0" eaLnBrk="1" fontAlgn="base" hangingPunct="1">
              <a:lnSpc>
                <a:spcPct val="100000"/>
              </a:lnSpc>
              <a:spcBef>
                <a:spcPts val="0"/>
              </a:spcBef>
              <a:spcAft>
                <a:spcPts val="800"/>
              </a:spcAft>
              <a:buClr>
                <a:schemeClr val="bg1">
                  <a:lumMod val="50000"/>
                </a:schemeClr>
              </a:buClr>
              <a:buSzPct val="80000"/>
              <a:buFont typeface="Arial" panose="020B0604020202020204" pitchFamily="34" charset="0"/>
              <a:buNone/>
              <a:tabLst/>
              <a:defRPr sz="1600">
                <a:solidFill>
                  <a:schemeClr val="bg2"/>
                </a:solidFill>
                <a:latin typeface="Barlow" pitchFamily="2" charset="77"/>
                <a:ea typeface="+mn-ea"/>
              </a:defRPr>
            </a:lvl2pPr>
            <a:lvl3pPr marL="517525" indent="-115888" algn="l" rtl="0" eaLnBrk="1" fontAlgn="base" hangingPunct="1">
              <a:lnSpc>
                <a:spcPct val="100000"/>
              </a:lnSpc>
              <a:spcBef>
                <a:spcPts val="0"/>
              </a:spcBef>
              <a:spcAft>
                <a:spcPts val="800"/>
              </a:spcAft>
              <a:buClr>
                <a:schemeClr val="bg1">
                  <a:lumMod val="50000"/>
                </a:schemeClr>
              </a:buClr>
              <a:buSzPct val="80000"/>
              <a:buFont typeface="Arial" panose="020B0604020202020204" pitchFamily="34" charset="0"/>
              <a:buNone/>
              <a:tabLst/>
              <a:defRPr sz="1400">
                <a:solidFill>
                  <a:schemeClr val="bg2"/>
                </a:solidFill>
                <a:latin typeface="Barlow" pitchFamily="2" charset="77"/>
                <a:ea typeface="+mn-ea"/>
              </a:defRPr>
            </a:lvl3pPr>
            <a:lvl4pPr marL="635000" indent="-117475" algn="l" rtl="0" eaLnBrk="1" fontAlgn="base" hangingPunct="1">
              <a:lnSpc>
                <a:spcPct val="100000"/>
              </a:lnSpc>
              <a:spcBef>
                <a:spcPts val="0"/>
              </a:spcBef>
              <a:spcAft>
                <a:spcPts val="800"/>
              </a:spcAft>
              <a:buClr>
                <a:schemeClr val="bg1">
                  <a:lumMod val="50000"/>
                </a:schemeClr>
              </a:buClr>
              <a:buFont typeface="Arial" panose="020B0604020202020204" pitchFamily="34" charset="0"/>
              <a:buNone/>
              <a:tabLst/>
              <a:defRPr sz="1200" cap="none">
                <a:solidFill>
                  <a:schemeClr val="bg2"/>
                </a:solidFill>
                <a:latin typeface="Barlow" pitchFamily="2" charset="77"/>
                <a:ea typeface="+mn-ea"/>
              </a:defRPr>
            </a:lvl4pPr>
            <a:lvl5pPr marL="750888" indent="-115888" algn="l" rtl="0" eaLnBrk="1" fontAlgn="base" hangingPunct="1">
              <a:lnSpc>
                <a:spcPct val="100000"/>
              </a:lnSpc>
              <a:spcBef>
                <a:spcPts val="0"/>
              </a:spcBef>
              <a:spcAft>
                <a:spcPts val="800"/>
              </a:spcAft>
              <a:buClr>
                <a:schemeClr val="bg1">
                  <a:lumMod val="50000"/>
                </a:schemeClr>
              </a:buClr>
              <a:buFont typeface="Arial" panose="020B0604020202020204" pitchFamily="34" charset="0"/>
              <a:buNone/>
              <a:tabLst/>
              <a:defRPr sz="1400" cap="none">
                <a:solidFill>
                  <a:schemeClr val="bg2"/>
                </a:solidFill>
                <a:latin typeface="Barlow" pitchFamily="2" charset="77"/>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algn="l"/>
            <a:r>
              <a:rPr lang="en-US" b="0" i="0" u="none" strike="noStrike" baseline="0" dirty="0"/>
              <a:t>24V, 50 Hz</a:t>
            </a:r>
          </a:p>
          <a:p>
            <a:pPr algn="l"/>
            <a:r>
              <a:rPr lang="de-CH" b="0" i="0" u="none" strike="noStrike" baseline="0" dirty="0"/>
              <a:t>110V, 50 Hz/120V, 60 Hz</a:t>
            </a:r>
          </a:p>
          <a:p>
            <a:pPr algn="l"/>
            <a:endParaRPr lang="en-US" b="0" i="0" u="none" strike="noStrike" baseline="0" dirty="0"/>
          </a:p>
          <a:p>
            <a:pPr algn="l"/>
            <a:r>
              <a:rPr lang="en-US" b="0" i="0" u="none" strike="noStrike" baseline="0" dirty="0"/>
              <a:t>220…230V, 50 Hz</a:t>
            </a:r>
          </a:p>
          <a:p>
            <a:pPr algn="l"/>
            <a:r>
              <a:rPr lang="en-US" b="0" i="0" u="none" strike="noStrike" baseline="0" dirty="0"/>
              <a:t>240…260V, 60 Hz</a:t>
            </a:r>
          </a:p>
          <a:p>
            <a:pPr algn="l"/>
            <a:r>
              <a:rPr lang="en-US" b="0" i="0" u="none" strike="noStrike" baseline="0" dirty="0"/>
              <a:t>277V, 60 Hz</a:t>
            </a:r>
          </a:p>
          <a:p>
            <a:pPr algn="l"/>
            <a:r>
              <a:rPr lang="en-US" b="0" i="0" u="none" strike="noStrike" baseline="0" dirty="0"/>
              <a:t>380…400V, 50 Hz</a:t>
            </a:r>
          </a:p>
          <a:p>
            <a:pPr algn="l"/>
            <a:r>
              <a:rPr lang="de-CH" b="0" i="0" u="none" strike="noStrike" baseline="0" dirty="0"/>
              <a:t>480V, 60 Hz/415V, 50 Hz</a:t>
            </a:r>
          </a:p>
          <a:p>
            <a:pPr algn="l"/>
            <a:endParaRPr lang="en-US" b="0" i="0" u="none" strike="noStrike" baseline="0" dirty="0"/>
          </a:p>
          <a:p>
            <a:pPr algn="l"/>
            <a:endParaRPr lang="en-US" dirty="0"/>
          </a:p>
          <a:p>
            <a:pPr algn="l"/>
            <a:r>
              <a:rPr lang="en-US" b="0" i="0" u="none" strike="noStrike" baseline="0" dirty="0"/>
              <a:t>24V DC</a:t>
            </a:r>
            <a:endParaRPr lang="en-US" b="1" kern="0" dirty="0">
              <a:solidFill>
                <a:srgbClr val="70BF52"/>
              </a:solidFill>
            </a:endParaRPr>
          </a:p>
        </p:txBody>
      </p:sp>
      <p:cxnSp>
        <p:nvCxnSpPr>
          <p:cNvPr id="37" name="Straight Connector 36">
            <a:extLst>
              <a:ext uri="{FF2B5EF4-FFF2-40B4-BE49-F238E27FC236}">
                <a16:creationId xmlns:a16="http://schemas.microsoft.com/office/drawing/2014/main" id="{E0B911A8-F47B-41FB-96DF-4BF8EFC9CDF4}"/>
              </a:ext>
            </a:extLst>
          </p:cNvPr>
          <p:cNvCxnSpPr>
            <a:cxnSpLocks/>
          </p:cNvCxnSpPr>
          <p:nvPr/>
        </p:nvCxnSpPr>
        <p:spPr bwMode="auto">
          <a:xfrm>
            <a:off x="6249469" y="981728"/>
            <a:ext cx="0" cy="5411037"/>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24" name="Text Placeholder 6">
            <a:extLst>
              <a:ext uri="{FF2B5EF4-FFF2-40B4-BE49-F238E27FC236}">
                <a16:creationId xmlns:a16="http://schemas.microsoft.com/office/drawing/2014/main" id="{25575366-4E23-4677-8450-DAADC43E4148}"/>
              </a:ext>
            </a:extLst>
          </p:cNvPr>
          <p:cNvSpPr txBox="1">
            <a:spLocks/>
          </p:cNvSpPr>
          <p:nvPr/>
        </p:nvSpPr>
        <p:spPr>
          <a:xfrm>
            <a:off x="535214" y="981728"/>
            <a:ext cx="5560785" cy="348813"/>
          </a:xfrm>
          <a:prstGeom prst="rect">
            <a:avLst/>
          </a:prstGeom>
        </p:spPr>
        <p:txBody>
          <a:bodyPr wrap="square" anchor="t">
            <a:spAutoFit/>
          </a:bodyPr>
          <a:lstStyle>
            <a:lvl1pPr marL="0" indent="0" algn="l" rtl="0" eaLnBrk="1" fontAlgn="base" hangingPunct="1">
              <a:lnSpc>
                <a:spcPts val="2000"/>
              </a:lnSpc>
              <a:spcBef>
                <a:spcPts val="0"/>
              </a:spcBef>
              <a:spcAft>
                <a:spcPts val="800"/>
              </a:spcAft>
              <a:buClr>
                <a:srgbClr val="BB2332"/>
              </a:buClr>
              <a:buFont typeface="Wingdings" charset="2"/>
              <a:buNone/>
              <a:defRPr sz="1800" b="0" i="0">
                <a:solidFill>
                  <a:schemeClr val="bg2"/>
                </a:solidFill>
                <a:latin typeface="+mn-lt"/>
                <a:ea typeface="+mn-ea"/>
                <a:cs typeface="+mn-cs"/>
              </a:defRPr>
            </a:lvl1pPr>
            <a:lvl2pPr marL="768178" indent="0" algn="l" rtl="0" eaLnBrk="1" fontAlgn="base" hangingPunct="1">
              <a:lnSpc>
                <a:spcPct val="100000"/>
              </a:lnSpc>
              <a:spcBef>
                <a:spcPts val="0"/>
              </a:spcBef>
              <a:spcAft>
                <a:spcPts val="800"/>
              </a:spcAft>
              <a:buClr>
                <a:schemeClr val="bg1">
                  <a:lumMod val="50000"/>
                </a:schemeClr>
              </a:buClr>
              <a:buSzPct val="80000"/>
              <a:buFont typeface="Wingdings" charset="2"/>
              <a:buNone/>
              <a:defRPr sz="1600">
                <a:solidFill>
                  <a:schemeClr val="bg2"/>
                </a:solidFill>
                <a:latin typeface="+mj-lt"/>
                <a:ea typeface="+mn-ea"/>
              </a:defRPr>
            </a:lvl2pPr>
            <a:lvl3pPr marL="1377641" indent="0" algn="l" rtl="0" eaLnBrk="1" fontAlgn="base" hangingPunct="1">
              <a:lnSpc>
                <a:spcPct val="100000"/>
              </a:lnSpc>
              <a:spcBef>
                <a:spcPts val="0"/>
              </a:spcBef>
              <a:spcAft>
                <a:spcPts val="800"/>
              </a:spcAft>
              <a:buClr>
                <a:schemeClr val="bg1">
                  <a:lumMod val="50000"/>
                </a:schemeClr>
              </a:buClr>
              <a:buSzPct val="80000"/>
              <a:buFont typeface="Wingdings" charset="2"/>
              <a:buNone/>
              <a:defRPr sz="1400">
                <a:solidFill>
                  <a:schemeClr val="bg2"/>
                </a:solidFill>
                <a:latin typeface="+mj-lt"/>
                <a:ea typeface="+mn-ea"/>
              </a:defRPr>
            </a:lvl3pPr>
            <a:lvl4pPr marL="1828389" indent="0"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4pPr>
            <a:lvl5pPr marL="2437851" indent="0"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algn="ctr" defTabSz="914400"/>
            <a:r>
              <a:rPr lang="de-CH" b="1" kern="0" dirty="0" err="1"/>
              <a:t>Undervoltage</a:t>
            </a:r>
            <a:r>
              <a:rPr lang="de-CH" b="1" kern="0" dirty="0"/>
              <a:t> Trip </a:t>
            </a:r>
            <a:r>
              <a:rPr lang="de-CH" b="1" kern="0" dirty="0" err="1"/>
              <a:t>units</a:t>
            </a:r>
            <a:endParaRPr lang="en-US" b="1" kern="0" dirty="0"/>
          </a:p>
        </p:txBody>
      </p:sp>
      <p:sp>
        <p:nvSpPr>
          <p:cNvPr id="26" name="Text Placeholder 6">
            <a:extLst>
              <a:ext uri="{FF2B5EF4-FFF2-40B4-BE49-F238E27FC236}">
                <a16:creationId xmlns:a16="http://schemas.microsoft.com/office/drawing/2014/main" id="{D8734367-F190-4EDD-B152-145AFBE777B4}"/>
              </a:ext>
            </a:extLst>
          </p:cNvPr>
          <p:cNvSpPr txBox="1">
            <a:spLocks/>
          </p:cNvSpPr>
          <p:nvPr/>
        </p:nvSpPr>
        <p:spPr>
          <a:xfrm>
            <a:off x="6248399" y="1006978"/>
            <a:ext cx="5560785" cy="348813"/>
          </a:xfrm>
          <a:prstGeom prst="rect">
            <a:avLst/>
          </a:prstGeom>
        </p:spPr>
        <p:txBody>
          <a:bodyPr wrap="square" anchor="t">
            <a:spAutoFit/>
          </a:bodyPr>
          <a:lstStyle>
            <a:lvl1pPr marL="0" indent="0" algn="l" rtl="0" eaLnBrk="1" fontAlgn="base" hangingPunct="1">
              <a:lnSpc>
                <a:spcPts val="2000"/>
              </a:lnSpc>
              <a:spcBef>
                <a:spcPts val="0"/>
              </a:spcBef>
              <a:spcAft>
                <a:spcPts val="800"/>
              </a:spcAft>
              <a:buClr>
                <a:srgbClr val="BB2332"/>
              </a:buClr>
              <a:buFont typeface="Wingdings" charset="2"/>
              <a:buNone/>
              <a:defRPr sz="1800" b="0" i="0">
                <a:solidFill>
                  <a:schemeClr val="bg2"/>
                </a:solidFill>
                <a:latin typeface="+mn-lt"/>
                <a:ea typeface="+mn-ea"/>
                <a:cs typeface="+mn-cs"/>
              </a:defRPr>
            </a:lvl1pPr>
            <a:lvl2pPr marL="768178" indent="0" algn="l" rtl="0" eaLnBrk="1" fontAlgn="base" hangingPunct="1">
              <a:lnSpc>
                <a:spcPct val="100000"/>
              </a:lnSpc>
              <a:spcBef>
                <a:spcPts val="0"/>
              </a:spcBef>
              <a:spcAft>
                <a:spcPts val="800"/>
              </a:spcAft>
              <a:buClr>
                <a:schemeClr val="bg1">
                  <a:lumMod val="50000"/>
                </a:schemeClr>
              </a:buClr>
              <a:buSzPct val="80000"/>
              <a:buFont typeface="Wingdings" charset="2"/>
              <a:buNone/>
              <a:defRPr sz="1600">
                <a:solidFill>
                  <a:schemeClr val="bg2"/>
                </a:solidFill>
                <a:latin typeface="+mj-lt"/>
                <a:ea typeface="+mn-ea"/>
              </a:defRPr>
            </a:lvl2pPr>
            <a:lvl3pPr marL="1377641" indent="0" algn="l" rtl="0" eaLnBrk="1" fontAlgn="base" hangingPunct="1">
              <a:lnSpc>
                <a:spcPct val="100000"/>
              </a:lnSpc>
              <a:spcBef>
                <a:spcPts val="0"/>
              </a:spcBef>
              <a:spcAft>
                <a:spcPts val="800"/>
              </a:spcAft>
              <a:buClr>
                <a:schemeClr val="bg1">
                  <a:lumMod val="50000"/>
                </a:schemeClr>
              </a:buClr>
              <a:buSzPct val="80000"/>
              <a:buFont typeface="Wingdings" charset="2"/>
              <a:buNone/>
              <a:defRPr sz="1400">
                <a:solidFill>
                  <a:schemeClr val="bg2"/>
                </a:solidFill>
                <a:latin typeface="+mj-lt"/>
                <a:ea typeface="+mn-ea"/>
              </a:defRPr>
            </a:lvl3pPr>
            <a:lvl4pPr marL="1828389" indent="0"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4pPr>
            <a:lvl5pPr marL="2437851" indent="0"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algn="ctr" defTabSz="914400"/>
            <a:r>
              <a:rPr lang="de-CH" b="1" kern="0" dirty="0"/>
              <a:t>Shunt Trip </a:t>
            </a:r>
            <a:r>
              <a:rPr lang="de-CH" b="1" kern="0" dirty="0" err="1"/>
              <a:t>units</a:t>
            </a:r>
            <a:endParaRPr lang="en-US" b="1" kern="0" dirty="0"/>
          </a:p>
        </p:txBody>
      </p:sp>
      <p:sp>
        <p:nvSpPr>
          <p:cNvPr id="11" name="TextBox 10">
            <a:extLst>
              <a:ext uri="{FF2B5EF4-FFF2-40B4-BE49-F238E27FC236}">
                <a16:creationId xmlns:a16="http://schemas.microsoft.com/office/drawing/2014/main" id="{836FF3D6-7D4A-46F1-8797-9F79BEF8F045}"/>
              </a:ext>
            </a:extLst>
          </p:cNvPr>
          <p:cNvSpPr txBox="1"/>
          <p:nvPr/>
        </p:nvSpPr>
        <p:spPr>
          <a:xfrm>
            <a:off x="2957601" y="1744548"/>
            <a:ext cx="3341169" cy="523220"/>
          </a:xfrm>
          <a:prstGeom prst="rect">
            <a:avLst/>
          </a:prstGeom>
        </p:spPr>
        <p:txBody>
          <a:bodyPr wrap="square" rtlCol="0" anchor="t">
            <a:spAutoFit/>
          </a:bodyPr>
          <a:lstStyle/>
          <a:p>
            <a:pPr algn="l" defTabSz="914400">
              <a:buClr>
                <a:schemeClr val="bg2"/>
              </a:buClr>
              <a:tabLst/>
            </a:pPr>
            <a:r>
              <a:rPr lang="de-CH" sz="1400" kern="0" dirty="0">
                <a:solidFill>
                  <a:schemeClr val="bg2"/>
                </a:solidFill>
              </a:rPr>
              <a:t>(*)</a:t>
            </a:r>
            <a:r>
              <a:rPr lang="de-CH" sz="1400" kern="0" dirty="0" err="1">
                <a:solidFill>
                  <a:schemeClr val="bg2"/>
                </a:solidFill>
              </a:rPr>
              <a:t>Undervoltage</a:t>
            </a:r>
            <a:r>
              <a:rPr lang="de-CH" sz="1400" kern="0" dirty="0">
                <a:solidFill>
                  <a:schemeClr val="bg2"/>
                </a:solidFill>
              </a:rPr>
              <a:t> </a:t>
            </a:r>
            <a:r>
              <a:rPr lang="de-CH" sz="1400" kern="0" dirty="0" err="1">
                <a:solidFill>
                  <a:schemeClr val="bg2"/>
                </a:solidFill>
              </a:rPr>
              <a:t>trip</a:t>
            </a:r>
            <a:r>
              <a:rPr lang="de-CH" sz="1400" kern="0" dirty="0">
                <a:solidFill>
                  <a:schemeClr val="bg2"/>
                </a:solidFill>
              </a:rPr>
              <a:t> </a:t>
            </a:r>
            <a:r>
              <a:rPr lang="de-CH" sz="1400" kern="0" dirty="0" err="1">
                <a:solidFill>
                  <a:schemeClr val="bg2"/>
                </a:solidFill>
              </a:rPr>
              <a:t>units</a:t>
            </a:r>
            <a:r>
              <a:rPr lang="de-CH" sz="1400" kern="0" dirty="0">
                <a:solidFill>
                  <a:schemeClr val="bg2"/>
                </a:solidFill>
              </a:rPr>
              <a:t> with </a:t>
            </a:r>
            <a:r>
              <a:rPr lang="de-CH" sz="1400" kern="0" dirty="0" err="1">
                <a:solidFill>
                  <a:schemeClr val="bg2"/>
                </a:solidFill>
              </a:rPr>
              <a:t>early</a:t>
            </a:r>
            <a:r>
              <a:rPr lang="de-CH" sz="1400" kern="0" dirty="0">
                <a:solidFill>
                  <a:schemeClr val="bg2"/>
                </a:solidFill>
              </a:rPr>
              <a:t> </a:t>
            </a:r>
            <a:r>
              <a:rPr lang="de-CH" sz="1400" kern="0" dirty="0" err="1">
                <a:solidFill>
                  <a:schemeClr val="bg2"/>
                </a:solidFill>
              </a:rPr>
              <a:t>make</a:t>
            </a:r>
            <a:r>
              <a:rPr lang="de-CH" sz="1400" kern="0" dirty="0">
                <a:solidFill>
                  <a:schemeClr val="bg2"/>
                </a:solidFill>
              </a:rPr>
              <a:t> </a:t>
            </a:r>
            <a:r>
              <a:rPr lang="de-CH" sz="1400" kern="0" dirty="0" err="1">
                <a:solidFill>
                  <a:schemeClr val="bg2"/>
                </a:solidFill>
              </a:rPr>
              <a:t>contacts</a:t>
            </a:r>
            <a:r>
              <a:rPr lang="de-CH" sz="1400" kern="0" dirty="0">
                <a:solidFill>
                  <a:schemeClr val="bg2"/>
                </a:solidFill>
              </a:rPr>
              <a:t> will not </a:t>
            </a:r>
            <a:r>
              <a:rPr lang="de-CH" sz="1400" kern="0" dirty="0" err="1">
                <a:solidFill>
                  <a:schemeClr val="bg2"/>
                </a:solidFill>
              </a:rPr>
              <a:t>be</a:t>
            </a:r>
            <a:r>
              <a:rPr lang="de-CH" sz="1400" kern="0" dirty="0">
                <a:solidFill>
                  <a:schemeClr val="bg2"/>
                </a:solidFill>
              </a:rPr>
              <a:t> </a:t>
            </a:r>
            <a:r>
              <a:rPr lang="de-CH" sz="1400" kern="0" dirty="0" err="1">
                <a:solidFill>
                  <a:schemeClr val="bg2"/>
                </a:solidFill>
              </a:rPr>
              <a:t>offered</a:t>
            </a:r>
            <a:r>
              <a:rPr lang="de-CH" sz="1400" kern="0" dirty="0">
                <a:solidFill>
                  <a:schemeClr val="bg2"/>
                </a:solidFill>
              </a:rPr>
              <a:t> with 140MT</a:t>
            </a:r>
            <a:endParaRPr lang="en-US" sz="1400" kern="0" dirty="0">
              <a:solidFill>
                <a:schemeClr val="bg2"/>
              </a:solidFill>
            </a:endParaRPr>
          </a:p>
        </p:txBody>
      </p:sp>
      <p:sp>
        <p:nvSpPr>
          <p:cNvPr id="18" name="TextBox 17">
            <a:extLst>
              <a:ext uri="{FF2B5EF4-FFF2-40B4-BE49-F238E27FC236}">
                <a16:creationId xmlns:a16="http://schemas.microsoft.com/office/drawing/2014/main" id="{CE9449D1-3A63-4F09-8F03-586E511E67DA}"/>
              </a:ext>
            </a:extLst>
          </p:cNvPr>
          <p:cNvSpPr txBox="1"/>
          <p:nvPr/>
        </p:nvSpPr>
        <p:spPr>
          <a:xfrm>
            <a:off x="360452" y="6097151"/>
            <a:ext cx="2204450" cy="307777"/>
          </a:xfrm>
          <a:prstGeom prst="rect">
            <a:avLst/>
          </a:prstGeom>
        </p:spPr>
        <p:txBody>
          <a:bodyPr wrap="none" rtlCol="0" anchor="t">
            <a:spAutoFit/>
          </a:bodyPr>
          <a:lstStyle/>
          <a:p>
            <a:pPr marL="171450" indent="-171450" algn="l" defTabSz="914400">
              <a:buClr>
                <a:schemeClr val="bg2"/>
              </a:buClr>
              <a:buFont typeface="Arial" panose="020B0604020202020204" pitchFamily="34" charset="0"/>
              <a:buChar char="•"/>
              <a:tabLst/>
            </a:pPr>
            <a:r>
              <a:rPr lang="de-CH" sz="1400" kern="0" dirty="0" err="1">
                <a:solidFill>
                  <a:schemeClr val="accent1"/>
                </a:solidFill>
              </a:rPr>
              <a:t>Red</a:t>
            </a:r>
            <a:r>
              <a:rPr lang="de-CH" sz="1400" kern="0" dirty="0">
                <a:solidFill>
                  <a:schemeClr val="accent1"/>
                </a:solidFill>
              </a:rPr>
              <a:t> = </a:t>
            </a:r>
            <a:r>
              <a:rPr lang="de-CH" sz="1400" kern="0" dirty="0" err="1">
                <a:solidFill>
                  <a:schemeClr val="accent1"/>
                </a:solidFill>
              </a:rPr>
              <a:t>to</a:t>
            </a:r>
            <a:r>
              <a:rPr lang="de-CH" sz="1400" kern="0" dirty="0">
                <a:solidFill>
                  <a:schemeClr val="accent1"/>
                </a:solidFill>
              </a:rPr>
              <a:t> </a:t>
            </a:r>
            <a:r>
              <a:rPr lang="de-CH" sz="1400" kern="0" dirty="0" err="1">
                <a:solidFill>
                  <a:schemeClr val="accent1"/>
                </a:solidFill>
              </a:rPr>
              <a:t>be</a:t>
            </a:r>
            <a:r>
              <a:rPr lang="de-CH" sz="1400" kern="0" dirty="0">
                <a:solidFill>
                  <a:schemeClr val="accent1"/>
                </a:solidFill>
              </a:rPr>
              <a:t> </a:t>
            </a:r>
            <a:r>
              <a:rPr lang="de-CH" sz="1400" kern="0" dirty="0" err="1">
                <a:solidFill>
                  <a:schemeClr val="accent1"/>
                </a:solidFill>
              </a:rPr>
              <a:t>discontinued</a:t>
            </a:r>
            <a:endParaRPr lang="de-CH" sz="1400" kern="0" dirty="0">
              <a:solidFill>
                <a:schemeClr val="accent1"/>
              </a:solidFill>
            </a:endParaRPr>
          </a:p>
        </p:txBody>
      </p:sp>
    </p:spTree>
    <p:extLst>
      <p:ext uri="{BB962C8B-B14F-4D97-AF65-F5344CB8AC3E}">
        <p14:creationId xmlns:p14="http://schemas.microsoft.com/office/powerpoint/2010/main" val="134237401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A3B073-D089-448C-83D3-21EE28F4702D}"/>
              </a:ext>
            </a:extLst>
          </p:cNvPr>
          <p:cNvSpPr>
            <a:spLocks noGrp="1"/>
          </p:cNvSpPr>
          <p:nvPr>
            <p:ph type="title"/>
          </p:nvPr>
        </p:nvSpPr>
        <p:spPr/>
        <p:txBody>
          <a:bodyPr/>
          <a:lstStyle/>
          <a:p>
            <a:r>
              <a:rPr lang="de-CH" dirty="0" err="1"/>
              <a:t>Accessories</a:t>
            </a:r>
            <a:r>
              <a:rPr lang="de-CH" dirty="0"/>
              <a:t> – </a:t>
            </a:r>
            <a:r>
              <a:rPr lang="de-CH" dirty="0" err="1"/>
              <a:t>Others</a:t>
            </a:r>
            <a:endParaRPr lang="en-US" dirty="0"/>
          </a:p>
        </p:txBody>
      </p:sp>
      <p:pic>
        <p:nvPicPr>
          <p:cNvPr id="28" name="Picture 27">
            <a:extLst>
              <a:ext uri="{FF2B5EF4-FFF2-40B4-BE49-F238E27FC236}">
                <a16:creationId xmlns:a16="http://schemas.microsoft.com/office/drawing/2014/main" id="{50D284C2-E629-4FEE-8AB5-12D8D2C9B3ED}"/>
              </a:ext>
            </a:extLst>
          </p:cNvPr>
          <p:cNvPicPr>
            <a:picLocks noChangeAspect="1"/>
          </p:cNvPicPr>
          <p:nvPr/>
        </p:nvPicPr>
        <p:blipFill>
          <a:blip r:embed="rId2"/>
          <a:stretch>
            <a:fillRect/>
          </a:stretch>
        </p:blipFill>
        <p:spPr>
          <a:xfrm>
            <a:off x="8466610" y="3723792"/>
            <a:ext cx="961687" cy="837024"/>
          </a:xfrm>
          <a:prstGeom prst="rect">
            <a:avLst/>
          </a:prstGeom>
        </p:spPr>
      </p:pic>
      <p:pic>
        <p:nvPicPr>
          <p:cNvPr id="58" name="Picture 57">
            <a:extLst>
              <a:ext uri="{FF2B5EF4-FFF2-40B4-BE49-F238E27FC236}">
                <a16:creationId xmlns:a16="http://schemas.microsoft.com/office/drawing/2014/main" id="{EBC7A94D-7BF5-4065-9897-2A30BFB2E84A}"/>
              </a:ext>
            </a:extLst>
          </p:cNvPr>
          <p:cNvPicPr>
            <a:picLocks noChangeAspect="1"/>
          </p:cNvPicPr>
          <p:nvPr/>
        </p:nvPicPr>
        <p:blipFill>
          <a:blip r:embed="rId3"/>
          <a:stretch>
            <a:fillRect/>
          </a:stretch>
        </p:blipFill>
        <p:spPr>
          <a:xfrm>
            <a:off x="8284546" y="2771963"/>
            <a:ext cx="846081" cy="657314"/>
          </a:xfrm>
          <a:prstGeom prst="rect">
            <a:avLst/>
          </a:prstGeom>
          <a:ln>
            <a:noFill/>
          </a:ln>
          <a:effectLst>
            <a:softEdge rad="112500"/>
          </a:effectLst>
        </p:spPr>
      </p:pic>
      <p:grpSp>
        <p:nvGrpSpPr>
          <p:cNvPr id="25" name="Group 24">
            <a:extLst>
              <a:ext uri="{FF2B5EF4-FFF2-40B4-BE49-F238E27FC236}">
                <a16:creationId xmlns:a16="http://schemas.microsoft.com/office/drawing/2014/main" id="{D91A2CB3-EB31-47BC-AB24-27B5CF4B27F9}"/>
              </a:ext>
            </a:extLst>
          </p:cNvPr>
          <p:cNvGrpSpPr/>
          <p:nvPr/>
        </p:nvGrpSpPr>
        <p:grpSpPr>
          <a:xfrm>
            <a:off x="9415003" y="2355056"/>
            <a:ext cx="1914772" cy="2120806"/>
            <a:chOff x="5131082" y="1273845"/>
            <a:chExt cx="1914772" cy="2120806"/>
          </a:xfrm>
        </p:grpSpPr>
        <p:pic>
          <p:nvPicPr>
            <p:cNvPr id="26" name="Picture 49">
              <a:extLst>
                <a:ext uri="{FF2B5EF4-FFF2-40B4-BE49-F238E27FC236}">
                  <a16:creationId xmlns:a16="http://schemas.microsoft.com/office/drawing/2014/main" id="{2E7B45E6-917A-4586-874F-0CF91111D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9816" y="1286163"/>
              <a:ext cx="582026" cy="3866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0">
              <a:extLst>
                <a:ext uri="{FF2B5EF4-FFF2-40B4-BE49-F238E27FC236}">
                  <a16:creationId xmlns:a16="http://schemas.microsoft.com/office/drawing/2014/main" id="{25B2A155-3CE0-471E-9978-1C677C7BAE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3636" y="1273845"/>
              <a:ext cx="1224680" cy="4113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3" descr="Click to enlarge - 140M-15-9">
              <a:extLst>
                <a:ext uri="{FF2B5EF4-FFF2-40B4-BE49-F238E27FC236}">
                  <a16:creationId xmlns:a16="http://schemas.microsoft.com/office/drawing/2014/main" id="{E0CE3B0F-B9FC-4866-8F8C-D577C99585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1866" y="1684101"/>
              <a:ext cx="252432" cy="82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4" descr="Click to enlarge - 140M-17-1">
              <a:extLst>
                <a:ext uri="{FF2B5EF4-FFF2-40B4-BE49-F238E27FC236}">
                  <a16:creationId xmlns:a16="http://schemas.microsoft.com/office/drawing/2014/main" id="{983A78B9-C59F-4104-9806-E4171D765FC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1082" y="1735517"/>
              <a:ext cx="448646" cy="7648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5" descr="Click to enlarge - 140M-18-4">
              <a:extLst>
                <a:ext uri="{FF2B5EF4-FFF2-40B4-BE49-F238E27FC236}">
                  <a16:creationId xmlns:a16="http://schemas.microsoft.com/office/drawing/2014/main" id="{6C7C44BE-7012-4C4B-B575-68D6F129547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2563" y="2815251"/>
              <a:ext cx="423291" cy="4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a:extLst>
                <a:ext uri="{FF2B5EF4-FFF2-40B4-BE49-F238E27FC236}">
                  <a16:creationId xmlns:a16="http://schemas.microsoft.com/office/drawing/2014/main" id="{9E3E9F46-3FD8-4F44-93A2-CA96D948F02D}"/>
                </a:ext>
              </a:extLst>
            </p:cNvPr>
            <p:cNvCxnSpPr/>
            <p:nvPr/>
          </p:nvCxnSpPr>
          <p:spPr bwMode="auto">
            <a:xfrm flipV="1">
              <a:off x="5810746" y="2694880"/>
              <a:ext cx="119049" cy="145818"/>
            </a:xfrm>
            <a:prstGeom prst="line">
              <a:avLst/>
            </a:prstGeom>
            <a:gradFill rotWithShape="1">
              <a:gsLst>
                <a:gs pos="0">
                  <a:schemeClr val="accent1"/>
                </a:gs>
                <a:gs pos="50000">
                  <a:srgbClr val="00CC00"/>
                </a:gs>
                <a:gs pos="100000">
                  <a:schemeClr val="accent1"/>
                </a:gs>
              </a:gsLst>
              <a:lin ang="0" scaled="1"/>
            </a:gradFill>
            <a:ln w="12700" cap="sq" cmpd="sng" algn="ctr">
              <a:solidFill>
                <a:schemeClr val="tx1"/>
              </a:solidFill>
              <a:prstDash val="sysDash"/>
              <a:round/>
              <a:headEnd type="none" w="med" len="med"/>
              <a:tailEnd type="none" w="med" len="med"/>
            </a:ln>
            <a:effectLst/>
          </p:spPr>
        </p:cxnSp>
        <p:pic>
          <p:nvPicPr>
            <p:cNvPr id="41" name="Picture 52" descr="Click to enlarge - 140M-15-4">
              <a:extLst>
                <a:ext uri="{FF2B5EF4-FFF2-40B4-BE49-F238E27FC236}">
                  <a16:creationId xmlns:a16="http://schemas.microsoft.com/office/drawing/2014/main" id="{7EDACCAE-DF16-458C-AB49-DBB019CE62C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10746" y="2875775"/>
              <a:ext cx="397393" cy="25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Arrow Connector 42">
              <a:extLst>
                <a:ext uri="{FF2B5EF4-FFF2-40B4-BE49-F238E27FC236}">
                  <a16:creationId xmlns:a16="http://schemas.microsoft.com/office/drawing/2014/main" id="{1B7C4A57-E25F-4A81-A90F-AB52DB8DD6D6}"/>
                </a:ext>
              </a:extLst>
            </p:cNvPr>
            <p:cNvCxnSpPr/>
            <p:nvPr/>
          </p:nvCxnSpPr>
          <p:spPr bwMode="auto">
            <a:xfrm flipV="1">
              <a:off x="5579728" y="2095428"/>
              <a:ext cx="292115" cy="22495"/>
            </a:xfrm>
            <a:prstGeom prst="straightConnector1">
              <a:avLst/>
            </a:prstGeom>
            <a:gradFill rotWithShape="1">
              <a:gsLst>
                <a:gs pos="0">
                  <a:schemeClr val="accent1"/>
                </a:gs>
                <a:gs pos="50000">
                  <a:srgbClr val="00CC00"/>
                </a:gs>
                <a:gs pos="100000">
                  <a:schemeClr val="accent1"/>
                </a:gs>
              </a:gsLst>
              <a:lin ang="0" scaled="1"/>
            </a:gradFill>
            <a:ln w="12700" cap="sq" cmpd="sng" algn="ctr">
              <a:noFill/>
              <a:prstDash val="solid"/>
              <a:round/>
              <a:headEnd type="none" w="med" len="med"/>
              <a:tailEnd type="arrow"/>
            </a:ln>
            <a:effectLst/>
          </p:spPr>
        </p:cxnSp>
        <p:cxnSp>
          <p:nvCxnSpPr>
            <p:cNvPr id="45" name="Straight Arrow Connector 44">
              <a:extLst>
                <a:ext uri="{FF2B5EF4-FFF2-40B4-BE49-F238E27FC236}">
                  <a16:creationId xmlns:a16="http://schemas.microsoft.com/office/drawing/2014/main" id="{DD86ACFF-06F6-466B-B653-AF2EF5524540}"/>
                </a:ext>
              </a:extLst>
            </p:cNvPr>
            <p:cNvCxnSpPr/>
            <p:nvPr/>
          </p:nvCxnSpPr>
          <p:spPr bwMode="auto">
            <a:xfrm>
              <a:off x="5554373" y="2146844"/>
              <a:ext cx="171411" cy="1073"/>
            </a:xfrm>
            <a:prstGeom prst="straightConnector1">
              <a:avLst/>
            </a:prstGeom>
            <a:gradFill rotWithShape="1">
              <a:gsLst>
                <a:gs pos="0">
                  <a:schemeClr val="accent1"/>
                </a:gs>
                <a:gs pos="50000">
                  <a:srgbClr val="00CC00"/>
                </a:gs>
                <a:gs pos="100000">
                  <a:schemeClr val="accent1"/>
                </a:gs>
              </a:gsLst>
              <a:lin ang="0" scaled="1"/>
            </a:gradFill>
            <a:ln w="12700" cap="sq" cmpd="sng" algn="ctr">
              <a:solidFill>
                <a:schemeClr val="tx1"/>
              </a:solidFill>
              <a:prstDash val="solid"/>
              <a:round/>
              <a:headEnd type="none" w="med" len="med"/>
              <a:tailEnd type="arrow"/>
            </a:ln>
            <a:effectLst/>
          </p:spPr>
        </p:cxnSp>
        <p:cxnSp>
          <p:nvCxnSpPr>
            <p:cNvPr id="48" name="Straight Arrow Connector 47">
              <a:extLst>
                <a:ext uri="{FF2B5EF4-FFF2-40B4-BE49-F238E27FC236}">
                  <a16:creationId xmlns:a16="http://schemas.microsoft.com/office/drawing/2014/main" id="{6097190A-9DAD-42FD-843F-1ADD17FCD420}"/>
                </a:ext>
              </a:extLst>
            </p:cNvPr>
            <p:cNvCxnSpPr/>
            <p:nvPr/>
          </p:nvCxnSpPr>
          <p:spPr bwMode="auto">
            <a:xfrm flipH="1">
              <a:off x="6402894" y="2146844"/>
              <a:ext cx="211645" cy="1"/>
            </a:xfrm>
            <a:prstGeom prst="straightConnector1">
              <a:avLst/>
            </a:prstGeom>
            <a:gradFill rotWithShape="1">
              <a:gsLst>
                <a:gs pos="0">
                  <a:schemeClr val="accent1"/>
                </a:gs>
                <a:gs pos="50000">
                  <a:srgbClr val="00CC00"/>
                </a:gs>
                <a:gs pos="100000">
                  <a:schemeClr val="accent1"/>
                </a:gs>
              </a:gsLst>
              <a:lin ang="0" scaled="1"/>
            </a:gradFill>
            <a:ln w="12700" cap="sq" cmpd="sng" algn="ctr">
              <a:solidFill>
                <a:schemeClr val="tx1"/>
              </a:solidFill>
              <a:prstDash val="solid"/>
              <a:round/>
              <a:headEnd type="none" w="med" len="med"/>
              <a:tailEnd type="arrow"/>
            </a:ln>
            <a:effectLst/>
          </p:spPr>
        </p:cxnSp>
        <p:cxnSp>
          <p:nvCxnSpPr>
            <p:cNvPr id="49" name="Straight Arrow Connector 48">
              <a:extLst>
                <a:ext uri="{FF2B5EF4-FFF2-40B4-BE49-F238E27FC236}">
                  <a16:creationId xmlns:a16="http://schemas.microsoft.com/office/drawing/2014/main" id="{ABBBFF3C-76B9-4559-B4F9-9867E43992C6}"/>
                </a:ext>
              </a:extLst>
            </p:cNvPr>
            <p:cNvCxnSpPr/>
            <p:nvPr/>
          </p:nvCxnSpPr>
          <p:spPr bwMode="auto">
            <a:xfrm rot="5400000">
              <a:off x="5931782" y="1657857"/>
              <a:ext cx="155319" cy="0"/>
            </a:xfrm>
            <a:prstGeom prst="straightConnector1">
              <a:avLst/>
            </a:prstGeom>
            <a:gradFill rotWithShape="1">
              <a:gsLst>
                <a:gs pos="0">
                  <a:schemeClr val="accent1"/>
                </a:gs>
                <a:gs pos="50000">
                  <a:srgbClr val="00CC00"/>
                </a:gs>
                <a:gs pos="100000">
                  <a:schemeClr val="accent1"/>
                </a:gs>
              </a:gsLst>
              <a:lin ang="0" scaled="1"/>
            </a:gradFill>
            <a:ln w="12700" cap="sq" cmpd="sng" algn="ctr">
              <a:solidFill>
                <a:schemeClr val="tx1"/>
              </a:solidFill>
              <a:prstDash val="solid"/>
              <a:round/>
              <a:headEnd type="none" w="med" len="med"/>
              <a:tailEnd type="arrow"/>
            </a:ln>
            <a:effectLst/>
          </p:spPr>
        </p:cxnSp>
        <p:cxnSp>
          <p:nvCxnSpPr>
            <p:cNvPr id="50" name="Straight Arrow Connector 49">
              <a:extLst>
                <a:ext uri="{FF2B5EF4-FFF2-40B4-BE49-F238E27FC236}">
                  <a16:creationId xmlns:a16="http://schemas.microsoft.com/office/drawing/2014/main" id="{F72D2C66-D716-43EC-AECA-7E92C37996D4}"/>
                </a:ext>
              </a:extLst>
            </p:cNvPr>
            <p:cNvCxnSpPr/>
            <p:nvPr/>
          </p:nvCxnSpPr>
          <p:spPr bwMode="auto">
            <a:xfrm rot="16200000" flipV="1">
              <a:off x="6333530" y="2630448"/>
              <a:ext cx="257079" cy="264557"/>
            </a:xfrm>
            <a:prstGeom prst="straightConnector1">
              <a:avLst/>
            </a:prstGeom>
            <a:gradFill rotWithShape="1">
              <a:gsLst>
                <a:gs pos="0">
                  <a:schemeClr val="accent1"/>
                </a:gs>
                <a:gs pos="50000">
                  <a:srgbClr val="00CC00"/>
                </a:gs>
                <a:gs pos="100000">
                  <a:schemeClr val="accent1"/>
                </a:gs>
              </a:gsLst>
              <a:lin ang="0" scaled="1"/>
            </a:gradFill>
            <a:ln w="12700" cap="sq" cmpd="sng" algn="ctr">
              <a:solidFill>
                <a:schemeClr val="tx1"/>
              </a:solidFill>
              <a:prstDash val="solid"/>
              <a:round/>
              <a:headEnd type="none" w="med" len="med"/>
              <a:tailEnd type="arrow"/>
            </a:ln>
            <a:effectLst/>
          </p:spPr>
        </p:cxnSp>
        <p:cxnSp>
          <p:nvCxnSpPr>
            <p:cNvPr id="59" name="Straight Connector 58">
              <a:extLst>
                <a:ext uri="{FF2B5EF4-FFF2-40B4-BE49-F238E27FC236}">
                  <a16:creationId xmlns:a16="http://schemas.microsoft.com/office/drawing/2014/main" id="{E0C1DFE5-D094-449B-9B6E-676B52F356B1}"/>
                </a:ext>
              </a:extLst>
            </p:cNvPr>
            <p:cNvCxnSpPr/>
            <p:nvPr/>
          </p:nvCxnSpPr>
          <p:spPr bwMode="auto">
            <a:xfrm flipV="1">
              <a:off x="6160945" y="2689818"/>
              <a:ext cx="119049" cy="145818"/>
            </a:xfrm>
            <a:prstGeom prst="line">
              <a:avLst/>
            </a:prstGeom>
            <a:gradFill rotWithShape="1">
              <a:gsLst>
                <a:gs pos="0">
                  <a:schemeClr val="accent1"/>
                </a:gs>
                <a:gs pos="50000">
                  <a:srgbClr val="00CC00"/>
                </a:gs>
                <a:gs pos="100000">
                  <a:schemeClr val="accent1"/>
                </a:gs>
              </a:gsLst>
              <a:lin ang="0" scaled="1"/>
            </a:gradFill>
            <a:ln w="12700" cap="sq" cmpd="sng" algn="ctr">
              <a:solidFill>
                <a:schemeClr val="tx1"/>
              </a:solidFill>
              <a:prstDash val="sysDash"/>
              <a:round/>
              <a:headEnd type="none" w="med" len="med"/>
              <a:tailEnd type="none" w="med" len="med"/>
            </a:ln>
            <a:effectLst/>
          </p:spPr>
        </p:cxnSp>
        <p:pic>
          <p:nvPicPr>
            <p:cNvPr id="60" name="Picture 10" descr="http://epub1.rockwellautomation.com/images/web-proof-small/GL/1093291.jpg">
              <a:extLst>
                <a:ext uri="{FF2B5EF4-FFF2-40B4-BE49-F238E27FC236}">
                  <a16:creationId xmlns:a16="http://schemas.microsoft.com/office/drawing/2014/main" id="{2A175061-329C-484E-8253-DC2A7D7EDD5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9327" y="3160035"/>
              <a:ext cx="774232" cy="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Grafik 7">
              <a:extLst>
                <a:ext uri="{FF2B5EF4-FFF2-40B4-BE49-F238E27FC236}">
                  <a16:creationId xmlns:a16="http://schemas.microsoft.com/office/drawing/2014/main" id="{7D9ABE8A-70E8-4A36-8001-309FF8A6A7E0}"/>
                </a:ext>
              </a:extLst>
            </p:cNvPr>
            <p:cNvPicPr>
              <a:picLocks noChangeAspect="1"/>
            </p:cNvPicPr>
            <p:nvPr/>
          </p:nvPicPr>
          <p:blipFill>
            <a:blip r:embed="rId11"/>
            <a:stretch>
              <a:fillRect/>
            </a:stretch>
          </p:blipFill>
          <p:spPr>
            <a:xfrm>
              <a:off x="5828879" y="1786518"/>
              <a:ext cx="449924" cy="810229"/>
            </a:xfrm>
            <a:prstGeom prst="rect">
              <a:avLst/>
            </a:prstGeom>
          </p:spPr>
        </p:pic>
      </p:grpSp>
      <p:pic>
        <p:nvPicPr>
          <p:cNvPr id="62" name="Picture 61">
            <a:extLst>
              <a:ext uri="{FF2B5EF4-FFF2-40B4-BE49-F238E27FC236}">
                <a16:creationId xmlns:a16="http://schemas.microsoft.com/office/drawing/2014/main" id="{F22CA95A-07DB-4B44-8F37-B23103D8CE12}"/>
              </a:ext>
            </a:extLst>
          </p:cNvPr>
          <p:cNvPicPr>
            <a:picLocks noChangeAspect="1"/>
          </p:cNvPicPr>
          <p:nvPr/>
        </p:nvPicPr>
        <p:blipFill>
          <a:blip r:embed="rId12"/>
          <a:stretch>
            <a:fillRect/>
          </a:stretch>
        </p:blipFill>
        <p:spPr>
          <a:xfrm>
            <a:off x="10636897" y="4605978"/>
            <a:ext cx="870212" cy="776058"/>
          </a:xfrm>
          <a:prstGeom prst="rect">
            <a:avLst/>
          </a:prstGeom>
        </p:spPr>
      </p:pic>
      <p:pic>
        <p:nvPicPr>
          <p:cNvPr id="63" name="Picture 62">
            <a:extLst>
              <a:ext uri="{FF2B5EF4-FFF2-40B4-BE49-F238E27FC236}">
                <a16:creationId xmlns:a16="http://schemas.microsoft.com/office/drawing/2014/main" id="{799111B2-C404-439E-84C0-AFD395DCBF59}"/>
              </a:ext>
            </a:extLst>
          </p:cNvPr>
          <p:cNvPicPr>
            <a:picLocks noChangeAspect="1"/>
          </p:cNvPicPr>
          <p:nvPr/>
        </p:nvPicPr>
        <p:blipFill>
          <a:blip r:embed="rId13"/>
          <a:stretch>
            <a:fillRect/>
          </a:stretch>
        </p:blipFill>
        <p:spPr>
          <a:xfrm>
            <a:off x="9443639" y="4632073"/>
            <a:ext cx="1116201" cy="759637"/>
          </a:xfrm>
          <a:prstGeom prst="rect">
            <a:avLst/>
          </a:prstGeom>
          <a:ln>
            <a:noFill/>
          </a:ln>
          <a:effectLst>
            <a:softEdge rad="112500"/>
          </a:effectLst>
        </p:spPr>
      </p:pic>
      <p:graphicFrame>
        <p:nvGraphicFramePr>
          <p:cNvPr id="64" name="Table 9">
            <a:extLst>
              <a:ext uri="{FF2B5EF4-FFF2-40B4-BE49-F238E27FC236}">
                <a16:creationId xmlns:a16="http://schemas.microsoft.com/office/drawing/2014/main" id="{5257BAE7-982D-46BC-80DD-2890173ADFC3}"/>
              </a:ext>
            </a:extLst>
          </p:cNvPr>
          <p:cNvGraphicFramePr>
            <a:graphicFrameLocks noGrp="1"/>
          </p:cNvGraphicFramePr>
          <p:nvPr>
            <p:extLst>
              <p:ext uri="{D42A27DB-BD31-4B8C-83A1-F6EECF244321}">
                <p14:modId xmlns:p14="http://schemas.microsoft.com/office/powerpoint/2010/main" val="1035697649"/>
              </p:ext>
            </p:extLst>
          </p:nvPr>
        </p:nvGraphicFramePr>
        <p:xfrm>
          <a:off x="460857" y="1007320"/>
          <a:ext cx="7375043" cy="5105400"/>
        </p:xfrm>
        <a:graphic>
          <a:graphicData uri="http://schemas.openxmlformats.org/drawingml/2006/table">
            <a:tbl>
              <a:tblPr firstRow="1" bandRow="1">
                <a:tableStyleId>{5C22544A-7EE6-4342-B048-85BDC9FD1C3A}</a:tableStyleId>
              </a:tblPr>
              <a:tblGrid>
                <a:gridCol w="3603143">
                  <a:extLst>
                    <a:ext uri="{9D8B030D-6E8A-4147-A177-3AD203B41FA5}">
                      <a16:colId xmlns:a16="http://schemas.microsoft.com/office/drawing/2014/main" val="3247100282"/>
                    </a:ext>
                  </a:extLst>
                </a:gridCol>
                <a:gridCol w="1841500">
                  <a:extLst>
                    <a:ext uri="{9D8B030D-6E8A-4147-A177-3AD203B41FA5}">
                      <a16:colId xmlns:a16="http://schemas.microsoft.com/office/drawing/2014/main" val="896999782"/>
                    </a:ext>
                  </a:extLst>
                </a:gridCol>
                <a:gridCol w="1930400">
                  <a:extLst>
                    <a:ext uri="{9D8B030D-6E8A-4147-A177-3AD203B41FA5}">
                      <a16:colId xmlns:a16="http://schemas.microsoft.com/office/drawing/2014/main" val="130656097"/>
                    </a:ext>
                  </a:extLst>
                </a:gridCol>
              </a:tblGrid>
              <a:tr h="370840">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endParaRPr lang="en-US" sz="1600" dirty="0">
                        <a:latin typeface="+mn-lt"/>
                      </a:endParaRPr>
                    </a:p>
                  </a:txBody>
                  <a:tcPr/>
                </a:tc>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de-CH" sz="1600" dirty="0">
                          <a:latin typeface="+mn-lt"/>
                        </a:rPr>
                        <a:t>140M</a:t>
                      </a:r>
                      <a:endParaRPr lang="en-US" sz="1600" dirty="0">
                        <a:latin typeface="+mn-lt"/>
                      </a:endParaRPr>
                    </a:p>
                  </a:txBody>
                  <a:tcPr/>
                </a:tc>
                <a:tc>
                  <a:txBody>
                    <a:bodyPr/>
                    <a:lstStyle/>
                    <a:p>
                      <a:pPr algn="ctr"/>
                      <a:r>
                        <a:rPr lang="de-CH" sz="1600" dirty="0">
                          <a:latin typeface="+mn-lt"/>
                        </a:rPr>
                        <a:t>140MT</a:t>
                      </a:r>
                      <a:endParaRPr lang="en-US" sz="1600" dirty="0">
                        <a:latin typeface="+mn-lt"/>
                      </a:endParaRPr>
                    </a:p>
                  </a:txBody>
                  <a:tcPr/>
                </a:tc>
                <a:extLst>
                  <a:ext uri="{0D108BD9-81ED-4DB2-BD59-A6C34878D82A}">
                    <a16:rowId xmlns:a16="http://schemas.microsoft.com/office/drawing/2014/main" val="2157241794"/>
                  </a:ext>
                </a:extLst>
              </a:tr>
              <a:tr h="370840">
                <a:tc>
                  <a:txBody>
                    <a:bodyPr/>
                    <a:lstStyle/>
                    <a:p>
                      <a:pPr marL="0" marR="0" lvl="0" indent="0" algn="l" defTabSz="609463" rtl="0" eaLnBrk="1" fontAlgn="auto" latinLnBrk="0" hangingPunct="1">
                        <a:lnSpc>
                          <a:spcPct val="100000"/>
                        </a:lnSpc>
                        <a:spcBef>
                          <a:spcPts val="0"/>
                        </a:spcBef>
                        <a:spcAft>
                          <a:spcPts val="0"/>
                        </a:spcAft>
                        <a:buClrTx/>
                        <a:buSzTx/>
                        <a:buFontTx/>
                        <a:buNone/>
                        <a:tabLst/>
                        <a:defRPr/>
                      </a:pPr>
                      <a:r>
                        <a:rPr lang="en-US" sz="1600" b="0" i="0" u="none" strike="noStrike" baseline="0" dirty="0">
                          <a:latin typeface="+mn-lt"/>
                        </a:rPr>
                        <a:t>Anti-Tamper Shield</a:t>
                      </a:r>
                    </a:p>
                  </a:txBody>
                  <a:tcPr/>
                </a:tc>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de-CH" sz="1600" dirty="0">
                          <a:latin typeface="+mn-lt"/>
                        </a:rPr>
                        <a:t>X</a:t>
                      </a:r>
                      <a:endParaRPr lang="en-US" sz="1600" dirty="0">
                        <a:latin typeface="+mn-lt"/>
                      </a:endParaRPr>
                    </a:p>
                  </a:txBody>
                  <a:tcPr/>
                </a:tc>
                <a:tc>
                  <a:txBody>
                    <a:bodyPr/>
                    <a:lstStyle/>
                    <a:p>
                      <a:pPr algn="ctr"/>
                      <a:r>
                        <a:rPr lang="de-CH" sz="1600" dirty="0">
                          <a:latin typeface="+mn-lt"/>
                        </a:rPr>
                        <a:t>X</a:t>
                      </a:r>
                      <a:endParaRPr lang="en-US" sz="1600" dirty="0">
                        <a:latin typeface="+mn-lt"/>
                      </a:endParaRPr>
                    </a:p>
                  </a:txBody>
                  <a:tcPr/>
                </a:tc>
                <a:extLst>
                  <a:ext uri="{0D108BD9-81ED-4DB2-BD59-A6C34878D82A}">
                    <a16:rowId xmlns:a16="http://schemas.microsoft.com/office/drawing/2014/main" val="1404858321"/>
                  </a:ext>
                </a:extLst>
              </a:tr>
              <a:tr h="370840">
                <a:tc>
                  <a:txBody>
                    <a:bodyPr/>
                    <a:lstStyle/>
                    <a:p>
                      <a:pPr marL="0" marR="0" lvl="0" indent="0" algn="l" defTabSz="609463" rtl="0" eaLnBrk="1" fontAlgn="auto" latinLnBrk="0" hangingPunct="1">
                        <a:lnSpc>
                          <a:spcPct val="100000"/>
                        </a:lnSpc>
                        <a:spcBef>
                          <a:spcPts val="0"/>
                        </a:spcBef>
                        <a:spcAft>
                          <a:spcPts val="0"/>
                        </a:spcAft>
                        <a:buClrTx/>
                        <a:buSzTx/>
                        <a:buFontTx/>
                        <a:buNone/>
                        <a:tabLst/>
                        <a:defRPr/>
                      </a:pPr>
                      <a:r>
                        <a:rPr lang="en-US" sz="1600" b="0" i="0" u="none" strike="noStrike" baseline="0" dirty="0">
                          <a:latin typeface="+mn-lt"/>
                        </a:rPr>
                        <a:t>Lockable Twist Knob</a:t>
                      </a:r>
                    </a:p>
                  </a:txBody>
                  <a:tcPr/>
                </a:tc>
                <a:tc>
                  <a:txBody>
                    <a:bodyPr/>
                    <a:lstStyle/>
                    <a:p>
                      <a:pPr algn="ctr"/>
                      <a:r>
                        <a:rPr lang="de-CH" sz="1600" dirty="0">
                          <a:latin typeface="+mn-lt"/>
                        </a:rPr>
                        <a:t>X </a:t>
                      </a:r>
                      <a:r>
                        <a:rPr lang="de-CH" sz="1400" dirty="0">
                          <a:latin typeface="+mn-lt"/>
                        </a:rPr>
                        <a:t>(1 </a:t>
                      </a:r>
                      <a:r>
                        <a:rPr lang="de-CH" sz="1400" dirty="0" err="1">
                          <a:latin typeface="+mn-lt"/>
                        </a:rPr>
                        <a:t>Padlock</a:t>
                      </a:r>
                      <a:r>
                        <a:rPr lang="de-CH" sz="1400" dirty="0">
                          <a:latin typeface="+mn-lt"/>
                        </a:rPr>
                        <a:t> 5mm)</a:t>
                      </a:r>
                    </a:p>
                    <a:p>
                      <a:pPr algn="ctr"/>
                      <a:r>
                        <a:rPr lang="de-CH" sz="1600" dirty="0">
                          <a:latin typeface="+mn-lt"/>
                        </a:rPr>
                        <a:t>Black, R/Y</a:t>
                      </a:r>
                      <a:endParaRPr lang="en-US" sz="1600" dirty="0">
                        <a:latin typeface="+mn-lt"/>
                      </a:endParaRPr>
                    </a:p>
                  </a:txBody>
                  <a:tcPr/>
                </a:tc>
                <a:tc>
                  <a:txBody>
                    <a:bodyPr/>
                    <a:lstStyle/>
                    <a:p>
                      <a:pPr algn="ctr"/>
                      <a:r>
                        <a:rPr lang="de-CH" sz="1600" dirty="0">
                          <a:latin typeface="+mn-lt"/>
                        </a:rPr>
                        <a:t>X </a:t>
                      </a:r>
                      <a:r>
                        <a:rPr lang="de-CH" sz="1400" dirty="0">
                          <a:latin typeface="+mn-lt"/>
                        </a:rPr>
                        <a:t>(</a:t>
                      </a:r>
                      <a:r>
                        <a:rPr lang="de-CH" sz="1400" dirty="0">
                          <a:solidFill>
                            <a:srgbClr val="00B050"/>
                          </a:solidFill>
                          <a:latin typeface="+mn-lt"/>
                        </a:rPr>
                        <a:t>1 </a:t>
                      </a:r>
                      <a:r>
                        <a:rPr lang="de-CH" sz="1400" dirty="0" err="1">
                          <a:solidFill>
                            <a:srgbClr val="00B050"/>
                          </a:solidFill>
                          <a:latin typeface="+mn-lt"/>
                        </a:rPr>
                        <a:t>Padlock</a:t>
                      </a:r>
                      <a:r>
                        <a:rPr lang="de-CH" sz="1400" dirty="0">
                          <a:solidFill>
                            <a:srgbClr val="00B050"/>
                          </a:solidFill>
                          <a:latin typeface="+mn-lt"/>
                        </a:rPr>
                        <a:t> 4-6mm</a:t>
                      </a:r>
                      <a:r>
                        <a:rPr lang="de-CH" sz="1400" dirty="0">
                          <a:latin typeface="+mn-lt"/>
                        </a:rPr>
                        <a:t>)</a:t>
                      </a:r>
                    </a:p>
                    <a:p>
                      <a:pPr algn="ctr"/>
                      <a:r>
                        <a:rPr lang="de-CH" sz="1400" dirty="0">
                          <a:latin typeface="+mn-lt"/>
                        </a:rPr>
                        <a:t>Blue, Black, R/Y</a:t>
                      </a:r>
                      <a:endParaRPr lang="en-US" sz="1600" dirty="0">
                        <a:latin typeface="+mn-lt"/>
                      </a:endParaRPr>
                    </a:p>
                  </a:txBody>
                  <a:tcPr/>
                </a:tc>
                <a:extLst>
                  <a:ext uri="{0D108BD9-81ED-4DB2-BD59-A6C34878D82A}">
                    <a16:rowId xmlns:a16="http://schemas.microsoft.com/office/drawing/2014/main" val="1216776023"/>
                  </a:ext>
                </a:extLst>
              </a:tr>
              <a:tr h="370840">
                <a:tc>
                  <a:txBody>
                    <a:bodyPr/>
                    <a:lstStyle/>
                    <a:p>
                      <a:pPr marL="0" marR="0" lvl="0" indent="0" algn="l" defTabSz="609463" rtl="0" eaLnBrk="1" fontAlgn="auto" latinLnBrk="0" hangingPunct="1">
                        <a:lnSpc>
                          <a:spcPct val="100000"/>
                        </a:lnSpc>
                        <a:spcBef>
                          <a:spcPts val="0"/>
                        </a:spcBef>
                        <a:spcAft>
                          <a:spcPts val="0"/>
                        </a:spcAft>
                        <a:buClrTx/>
                        <a:buSzTx/>
                        <a:buFontTx/>
                        <a:buNone/>
                        <a:tabLst/>
                        <a:defRPr/>
                      </a:pPr>
                      <a:r>
                        <a:rPr lang="en-US" sz="1600" b="0" i="0" u="none" strike="noStrike" baseline="0" dirty="0">
                          <a:latin typeface="+mn-lt"/>
                        </a:rPr>
                        <a:t>Locking Tag</a:t>
                      </a:r>
                      <a:endParaRPr lang="en-US" sz="1600" dirty="0">
                        <a:latin typeface="+mn-lt"/>
                      </a:endParaRPr>
                    </a:p>
                  </a:txBody>
                  <a:tcPr/>
                </a:tc>
                <a:tc>
                  <a:txBody>
                    <a:bodyPr/>
                    <a:lstStyle/>
                    <a:p>
                      <a:pPr algn="ctr"/>
                      <a:r>
                        <a:rPr lang="de-CH" sz="1600" dirty="0">
                          <a:latin typeface="+mn-lt"/>
                        </a:rPr>
                        <a:t>X</a:t>
                      </a:r>
                      <a:endParaRPr lang="en-US" sz="1600" dirty="0">
                        <a:latin typeface="+mn-lt"/>
                      </a:endParaRPr>
                    </a:p>
                  </a:txBody>
                  <a:tcPr/>
                </a:tc>
                <a:tc>
                  <a:txBody>
                    <a:bodyPr/>
                    <a:lstStyle/>
                    <a:p>
                      <a:pPr algn="ctr"/>
                      <a:r>
                        <a:rPr lang="de-CH" sz="1600" dirty="0">
                          <a:latin typeface="+mn-lt"/>
                        </a:rPr>
                        <a:t>X</a:t>
                      </a:r>
                      <a:endParaRPr lang="en-US" sz="1600" dirty="0">
                        <a:latin typeface="+mn-lt"/>
                      </a:endParaRPr>
                    </a:p>
                  </a:txBody>
                  <a:tcPr/>
                </a:tc>
                <a:extLst>
                  <a:ext uri="{0D108BD9-81ED-4DB2-BD59-A6C34878D82A}">
                    <a16:rowId xmlns:a16="http://schemas.microsoft.com/office/drawing/2014/main" val="2636627217"/>
                  </a:ext>
                </a:extLst>
              </a:tr>
              <a:tr h="370840">
                <a:tc>
                  <a:txBody>
                    <a:bodyPr/>
                    <a:lstStyle/>
                    <a:p>
                      <a:pPr marL="0" marR="0" lvl="0" indent="0" algn="l" defTabSz="609463" rtl="0" eaLnBrk="1" fontAlgn="auto" latinLnBrk="0" hangingPunct="1">
                        <a:lnSpc>
                          <a:spcPct val="100000"/>
                        </a:lnSpc>
                        <a:spcBef>
                          <a:spcPts val="0"/>
                        </a:spcBef>
                        <a:spcAft>
                          <a:spcPts val="0"/>
                        </a:spcAft>
                        <a:buClrTx/>
                        <a:buSzTx/>
                        <a:buFontTx/>
                        <a:buNone/>
                        <a:tabLst/>
                        <a:defRPr/>
                      </a:pPr>
                      <a:r>
                        <a:rPr lang="en-US" sz="1600" b="0" i="0" u="none" strike="noStrike" baseline="0" dirty="0">
                          <a:latin typeface="+mn-lt"/>
                        </a:rPr>
                        <a:t>Door Coupling Handle</a:t>
                      </a:r>
                    </a:p>
                  </a:txBody>
                  <a:tcPr/>
                </a:tc>
                <a:tc>
                  <a:txBody>
                    <a:bodyPr/>
                    <a:lstStyle/>
                    <a:p>
                      <a:pPr algn="ctr"/>
                      <a:r>
                        <a:rPr lang="de-CH" sz="1600" dirty="0">
                          <a:latin typeface="+mn-lt"/>
                        </a:rPr>
                        <a:t>X</a:t>
                      </a:r>
                      <a:br>
                        <a:rPr lang="de-CH" sz="1600" dirty="0">
                          <a:latin typeface="+mn-lt"/>
                        </a:rPr>
                      </a:br>
                      <a:r>
                        <a:rPr lang="de-CH" sz="1600" dirty="0">
                          <a:latin typeface="+mn-lt"/>
                        </a:rPr>
                        <a:t>(</a:t>
                      </a:r>
                      <a:r>
                        <a:rPr lang="de-CH" sz="1600" dirty="0">
                          <a:solidFill>
                            <a:schemeClr val="tx1"/>
                          </a:solidFill>
                          <a:latin typeface="+mn-lt"/>
                        </a:rPr>
                        <a:t>Black, R/Y</a:t>
                      </a:r>
                      <a:r>
                        <a:rPr lang="de-CH" sz="1600" dirty="0">
                          <a:latin typeface="+mn-lt"/>
                        </a:rPr>
                        <a:t>)</a:t>
                      </a:r>
                      <a:endParaRPr lang="en-US" sz="1600" dirty="0">
                        <a:latin typeface="+mn-lt"/>
                      </a:endParaRPr>
                    </a:p>
                  </a:txBody>
                  <a:tcPr/>
                </a:tc>
                <a:tc>
                  <a:txBody>
                    <a:bodyPr/>
                    <a:lstStyle/>
                    <a:p>
                      <a:pPr algn="ctr"/>
                      <a:r>
                        <a:rPr lang="de-CH" sz="1800" dirty="0">
                          <a:latin typeface="+mn-lt"/>
                        </a:rPr>
                        <a:t>X </a:t>
                      </a:r>
                      <a:br>
                        <a:rPr lang="de-CH" sz="1800" dirty="0">
                          <a:latin typeface="+mn-lt"/>
                        </a:rPr>
                      </a:br>
                      <a:r>
                        <a:rPr lang="de-CH" sz="1600" dirty="0">
                          <a:latin typeface="+mn-lt"/>
                        </a:rPr>
                        <a:t>(</a:t>
                      </a:r>
                      <a:r>
                        <a:rPr lang="de-CH" sz="1600" dirty="0">
                          <a:solidFill>
                            <a:schemeClr val="tx1"/>
                          </a:solidFill>
                          <a:latin typeface="+mn-lt"/>
                        </a:rPr>
                        <a:t>Black, R/Y</a:t>
                      </a:r>
                      <a:r>
                        <a:rPr lang="de-CH" sz="1600" dirty="0">
                          <a:latin typeface="+mn-lt"/>
                        </a:rPr>
                        <a:t>)</a:t>
                      </a:r>
                      <a:endParaRPr lang="en-US" sz="1800" dirty="0">
                        <a:latin typeface="+mn-lt"/>
                      </a:endParaRPr>
                    </a:p>
                  </a:txBody>
                  <a:tcPr/>
                </a:tc>
                <a:extLst>
                  <a:ext uri="{0D108BD9-81ED-4DB2-BD59-A6C34878D82A}">
                    <a16:rowId xmlns:a16="http://schemas.microsoft.com/office/drawing/2014/main" val="1470292466"/>
                  </a:ext>
                </a:extLst>
              </a:tr>
              <a:tr h="370840">
                <a:tc>
                  <a:txBody>
                    <a:bodyPr/>
                    <a:lstStyle/>
                    <a:p>
                      <a:pPr marL="0" marR="0" lvl="0" indent="0" algn="l" defTabSz="609463" rtl="0" eaLnBrk="1" fontAlgn="auto" latinLnBrk="0" hangingPunct="1">
                        <a:lnSpc>
                          <a:spcPct val="100000"/>
                        </a:lnSpc>
                        <a:spcBef>
                          <a:spcPts val="0"/>
                        </a:spcBef>
                        <a:spcAft>
                          <a:spcPts val="0"/>
                        </a:spcAft>
                        <a:buClrTx/>
                        <a:buSzTx/>
                        <a:buFontTx/>
                        <a:buNone/>
                        <a:tabLst/>
                        <a:defRPr/>
                      </a:pPr>
                      <a:r>
                        <a:rPr lang="en-US" sz="1600" b="0" i="0" u="none" strike="noStrike" baseline="0" dirty="0">
                          <a:latin typeface="+mn-lt"/>
                        </a:rPr>
                        <a:t>Extension Shaft &amp; Support</a:t>
                      </a:r>
                      <a:endParaRPr lang="en-US" sz="1600" dirty="0">
                        <a:latin typeface="+mn-lt"/>
                      </a:endParaRPr>
                    </a:p>
                  </a:txBody>
                  <a:tcPr/>
                </a:tc>
                <a:tc>
                  <a:txBody>
                    <a:bodyPr/>
                    <a:lstStyle/>
                    <a:p>
                      <a:pPr algn="ctr"/>
                      <a:r>
                        <a:rPr lang="de-CH" sz="1600" dirty="0">
                          <a:latin typeface="+mn-lt"/>
                        </a:rPr>
                        <a:t>X</a:t>
                      </a:r>
                      <a:endParaRPr lang="en-US" sz="1600" dirty="0">
                        <a:latin typeface="+mn-lt"/>
                      </a:endParaRPr>
                    </a:p>
                  </a:txBody>
                  <a:tcPr/>
                </a:tc>
                <a:tc>
                  <a:txBody>
                    <a:bodyPr/>
                    <a:lstStyle/>
                    <a:p>
                      <a:pPr algn="ctr"/>
                      <a:r>
                        <a:rPr lang="de-CH" sz="1600" dirty="0">
                          <a:latin typeface="+mn-lt"/>
                        </a:rPr>
                        <a:t>X</a:t>
                      </a:r>
                      <a:endParaRPr lang="en-US" sz="1600" dirty="0">
                        <a:latin typeface="+mn-lt"/>
                      </a:endParaRPr>
                    </a:p>
                  </a:txBody>
                  <a:tcPr/>
                </a:tc>
                <a:extLst>
                  <a:ext uri="{0D108BD9-81ED-4DB2-BD59-A6C34878D82A}">
                    <a16:rowId xmlns:a16="http://schemas.microsoft.com/office/drawing/2014/main" val="1726790466"/>
                  </a:ext>
                </a:extLst>
              </a:tr>
              <a:tr h="370840">
                <a:tc>
                  <a:txBody>
                    <a:bodyPr/>
                    <a:lstStyle/>
                    <a:p>
                      <a:pPr algn="l"/>
                      <a:r>
                        <a:rPr lang="en-US" sz="1600" b="0" i="0" u="none" strike="noStrike" baseline="0" dirty="0">
                          <a:latin typeface="+mn-lt"/>
                        </a:rPr>
                        <a:t>Legend Plate</a:t>
                      </a:r>
                    </a:p>
                  </a:txBody>
                  <a:tcPr/>
                </a:tc>
                <a:tc>
                  <a:txBody>
                    <a:bodyPr/>
                    <a:lstStyle/>
                    <a:p>
                      <a:pPr algn="ctr"/>
                      <a:r>
                        <a:rPr lang="de-CH" sz="1600" dirty="0">
                          <a:latin typeface="+mn-lt"/>
                        </a:rPr>
                        <a:t>X</a:t>
                      </a:r>
                      <a:endParaRPr lang="en-US" sz="1600" dirty="0">
                        <a:latin typeface="+mn-lt"/>
                      </a:endParaRPr>
                    </a:p>
                  </a:txBody>
                  <a:tcPr/>
                </a:tc>
                <a:tc>
                  <a:txBody>
                    <a:bodyPr/>
                    <a:lstStyle/>
                    <a:p>
                      <a:pPr algn="ctr"/>
                      <a:r>
                        <a:rPr lang="de-CH" sz="1600" dirty="0">
                          <a:latin typeface="+mn-lt"/>
                        </a:rPr>
                        <a:t>X</a:t>
                      </a:r>
                      <a:endParaRPr lang="en-US" sz="1600" dirty="0">
                        <a:latin typeface="+mn-lt"/>
                      </a:endParaRPr>
                    </a:p>
                  </a:txBody>
                  <a:tcPr/>
                </a:tc>
                <a:extLst>
                  <a:ext uri="{0D108BD9-81ED-4DB2-BD59-A6C34878D82A}">
                    <a16:rowId xmlns:a16="http://schemas.microsoft.com/office/drawing/2014/main" val="1800507736"/>
                  </a:ext>
                </a:extLst>
              </a:tr>
              <a:tr h="370840">
                <a:tc>
                  <a:txBody>
                    <a:bodyPr/>
                    <a:lstStyle/>
                    <a:p>
                      <a:pPr marL="0" marR="0" lvl="0" indent="0" algn="l" defTabSz="609463" rtl="0" eaLnBrk="1" fontAlgn="auto" latinLnBrk="0" hangingPunct="1">
                        <a:lnSpc>
                          <a:spcPct val="100000"/>
                        </a:lnSpc>
                        <a:spcBef>
                          <a:spcPts val="0"/>
                        </a:spcBef>
                        <a:spcAft>
                          <a:spcPts val="0"/>
                        </a:spcAft>
                        <a:buClrTx/>
                        <a:buSzTx/>
                        <a:buFontTx/>
                        <a:buNone/>
                        <a:tabLst/>
                        <a:defRPr/>
                      </a:pPr>
                      <a:r>
                        <a:rPr lang="en-US" sz="1600" b="0" i="0" u="none" strike="noStrike" baseline="0" dirty="0">
                          <a:latin typeface="+mn-lt"/>
                        </a:rPr>
                        <a:t>Screw Adapter</a:t>
                      </a:r>
                      <a:endParaRPr lang="de-CH" sz="1600" dirty="0">
                        <a:latin typeface="+mn-lt"/>
                      </a:endParaRPr>
                    </a:p>
                  </a:txBody>
                  <a:tcPr/>
                </a:tc>
                <a:tc>
                  <a:txBody>
                    <a:bodyPr/>
                    <a:lstStyle/>
                    <a:p>
                      <a:pPr algn="ctr"/>
                      <a:r>
                        <a:rPr lang="de-CH" sz="1600" dirty="0">
                          <a:latin typeface="+mn-lt"/>
                        </a:rPr>
                        <a:t>X</a:t>
                      </a:r>
                      <a:endParaRPr lang="en-US" sz="1600" dirty="0">
                        <a:latin typeface="+mn-lt"/>
                      </a:endParaRPr>
                    </a:p>
                  </a:txBody>
                  <a:tcPr/>
                </a:tc>
                <a:tc>
                  <a:txBody>
                    <a:bodyPr/>
                    <a:lstStyle/>
                    <a:p>
                      <a:pPr algn="ctr"/>
                      <a:r>
                        <a:rPr lang="de-CH" sz="1600" dirty="0">
                          <a:latin typeface="+mn-lt"/>
                        </a:rPr>
                        <a:t>X</a:t>
                      </a:r>
                      <a:endParaRPr lang="en-US" sz="1600" dirty="0">
                        <a:latin typeface="+mn-lt"/>
                      </a:endParaRPr>
                    </a:p>
                  </a:txBody>
                  <a:tcPr/>
                </a:tc>
                <a:extLst>
                  <a:ext uri="{0D108BD9-81ED-4DB2-BD59-A6C34878D82A}">
                    <a16:rowId xmlns:a16="http://schemas.microsoft.com/office/drawing/2014/main" val="2269235277"/>
                  </a:ext>
                </a:extLst>
              </a:tr>
              <a:tr h="370840">
                <a:tc>
                  <a:txBody>
                    <a:bodyPr/>
                    <a:lstStyle/>
                    <a:p>
                      <a:pPr marL="0" marR="0" lvl="0" indent="0" algn="l" defTabSz="609463"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IP65 Non-Metallic Enclosure</a:t>
                      </a:r>
                      <a:endParaRPr lang="de-CH" sz="1600" dirty="0">
                        <a:latin typeface="+mn-lt"/>
                      </a:endParaRPr>
                    </a:p>
                  </a:txBody>
                  <a:tcPr/>
                </a:tc>
                <a:tc>
                  <a:txBody>
                    <a:bodyPr/>
                    <a:lstStyle/>
                    <a:p>
                      <a:pPr algn="ctr"/>
                      <a:r>
                        <a:rPr lang="de-CH" sz="1600" dirty="0">
                          <a:latin typeface="+mn-lt"/>
                        </a:rPr>
                        <a:t>X</a:t>
                      </a:r>
                      <a:endParaRPr lang="en-US" sz="1600" dirty="0">
                        <a:latin typeface="+mn-lt"/>
                      </a:endParaRPr>
                    </a:p>
                  </a:txBody>
                  <a:tcPr/>
                </a:tc>
                <a:tc>
                  <a:txBody>
                    <a:bodyPr/>
                    <a:lstStyle/>
                    <a:p>
                      <a:pPr algn="ctr"/>
                      <a:r>
                        <a:rPr lang="de-CH" sz="1600" dirty="0">
                          <a:solidFill>
                            <a:schemeClr val="accent1"/>
                          </a:solidFill>
                          <a:latin typeface="+mn-lt"/>
                        </a:rPr>
                        <a:t>Late 2021 (TBD)</a:t>
                      </a:r>
                      <a:endParaRPr lang="en-US" sz="1600" dirty="0">
                        <a:solidFill>
                          <a:schemeClr val="accent1"/>
                        </a:solidFill>
                        <a:latin typeface="+mn-lt"/>
                      </a:endParaRPr>
                    </a:p>
                  </a:txBody>
                  <a:tcPr/>
                </a:tc>
                <a:extLst>
                  <a:ext uri="{0D108BD9-81ED-4DB2-BD59-A6C34878D82A}">
                    <a16:rowId xmlns:a16="http://schemas.microsoft.com/office/drawing/2014/main" val="1817315306"/>
                  </a:ext>
                </a:extLst>
              </a:tr>
              <a:tr h="370840">
                <a:tc>
                  <a:txBody>
                    <a:bodyPr/>
                    <a:lstStyle/>
                    <a:p>
                      <a:pPr marL="0" marR="0" lvl="0" indent="0" algn="l" defTabSz="609463"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Compact Busbar System </a:t>
                      </a:r>
                      <a:br>
                        <a:rPr lang="en-US" sz="1600" b="0" i="0" u="none" strike="noStrike" kern="1200" baseline="0" dirty="0">
                          <a:solidFill>
                            <a:schemeClr val="dk1"/>
                          </a:solidFill>
                          <a:latin typeface="+mn-lt"/>
                          <a:ea typeface="+mn-ea"/>
                          <a:cs typeface="+mn-cs"/>
                        </a:rPr>
                      </a:br>
                      <a:r>
                        <a:rPr lang="en-US" sz="1600" b="0" i="0" u="none" strike="noStrike" kern="1200" baseline="0" dirty="0">
                          <a:solidFill>
                            <a:schemeClr val="dk1"/>
                          </a:solidFill>
                          <a:latin typeface="+mn-lt"/>
                          <a:ea typeface="+mn-ea"/>
                          <a:cs typeface="+mn-cs"/>
                        </a:rPr>
                        <a:t>(2-5 connections 45mm &amp; 54mm)</a:t>
                      </a:r>
                      <a:endParaRPr lang="de-CH" sz="1600" b="0" i="0" u="none" strike="noStrike" kern="1200" baseline="0" dirty="0">
                        <a:solidFill>
                          <a:schemeClr val="dk1"/>
                        </a:solidFill>
                        <a:latin typeface="+mn-lt"/>
                        <a:ea typeface="+mn-ea"/>
                        <a:cs typeface="+mn-cs"/>
                      </a:endParaRPr>
                    </a:p>
                  </a:txBody>
                  <a:tcPr/>
                </a:tc>
                <a:tc>
                  <a:txBody>
                    <a:bodyPr/>
                    <a:lstStyle/>
                    <a:p>
                      <a:pPr algn="ctr"/>
                      <a:r>
                        <a:rPr lang="de-CH" sz="1600" b="0" i="0" u="none" strike="noStrike" kern="1200" baseline="0" dirty="0">
                          <a:solidFill>
                            <a:schemeClr val="dk1"/>
                          </a:solidFill>
                          <a:latin typeface="+mn-lt"/>
                          <a:ea typeface="+mn-ea"/>
                          <a:cs typeface="+mn-cs"/>
                        </a:rPr>
                        <a:t>X</a:t>
                      </a:r>
                      <a:endParaRPr lang="en-US" sz="1600" b="0" i="0" u="none" strike="noStrike" kern="1200" baseline="0" dirty="0">
                        <a:solidFill>
                          <a:schemeClr val="dk1"/>
                        </a:solidFill>
                        <a:latin typeface="+mn-lt"/>
                        <a:ea typeface="+mn-ea"/>
                        <a:cs typeface="+mn-cs"/>
                      </a:endParaRPr>
                    </a:p>
                  </a:txBody>
                  <a:tcPr/>
                </a:tc>
                <a:tc>
                  <a:txBody>
                    <a:bodyPr/>
                    <a:lstStyle/>
                    <a:p>
                      <a:pPr algn="ctr"/>
                      <a:r>
                        <a:rPr lang="de-CH" sz="1600" b="0" i="0" u="none" strike="noStrike" kern="1200" baseline="0" dirty="0">
                          <a:solidFill>
                            <a:schemeClr val="dk1"/>
                          </a:solidFill>
                          <a:latin typeface="+mn-lt"/>
                          <a:ea typeface="+mn-ea"/>
                          <a:cs typeface="+mn-cs"/>
                        </a:rPr>
                        <a:t>X</a:t>
                      </a:r>
                      <a:endParaRPr lang="en-US" sz="16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1536954107"/>
                  </a:ext>
                </a:extLst>
              </a:tr>
              <a:tr h="370840">
                <a:tc>
                  <a:txBody>
                    <a:bodyPr/>
                    <a:lstStyle/>
                    <a:p>
                      <a:pPr marL="0" marR="0" lvl="0" indent="0" algn="l" defTabSz="609463"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ECO Connecting Modules </a:t>
                      </a:r>
                      <a:endParaRPr lang="de-CH" sz="1600" b="0" i="0" u="none" strike="noStrike" kern="1200" baseline="0" dirty="0">
                        <a:solidFill>
                          <a:schemeClr val="dk1"/>
                        </a:solidFill>
                        <a:latin typeface="+mn-lt"/>
                        <a:ea typeface="+mn-ea"/>
                        <a:cs typeface="+mn-cs"/>
                      </a:endParaRPr>
                    </a:p>
                  </a:txBody>
                  <a:tcPr/>
                </a:tc>
                <a:tc>
                  <a:txBody>
                    <a:bodyPr/>
                    <a:lstStyle/>
                    <a:p>
                      <a:pPr algn="ctr"/>
                      <a:r>
                        <a:rPr lang="en-US" sz="1600" b="0" i="0" u="none" strike="noStrike" kern="1200" baseline="0" dirty="0">
                          <a:solidFill>
                            <a:schemeClr val="dk1"/>
                          </a:solidFill>
                          <a:latin typeface="+mn-lt"/>
                          <a:ea typeface="+mn-ea"/>
                          <a:cs typeface="+mn-cs"/>
                        </a:rPr>
                        <a:t>100-K, -C</a:t>
                      </a:r>
                    </a:p>
                  </a:txBody>
                  <a:tcPr/>
                </a:tc>
                <a:tc>
                  <a:txBody>
                    <a:bodyPr/>
                    <a:lstStyle/>
                    <a:p>
                      <a:pPr algn="ctr"/>
                      <a:r>
                        <a:rPr lang="en-US" sz="1600" b="0" i="0" u="none" strike="noStrike" kern="1200" baseline="0" dirty="0">
                          <a:solidFill>
                            <a:schemeClr val="dk1"/>
                          </a:solidFill>
                          <a:latin typeface="+mn-lt"/>
                          <a:ea typeface="+mn-ea"/>
                          <a:cs typeface="+mn-cs"/>
                        </a:rPr>
                        <a:t>100-K, -C and -E</a:t>
                      </a:r>
                    </a:p>
                  </a:txBody>
                  <a:tcPr/>
                </a:tc>
                <a:extLst>
                  <a:ext uri="{0D108BD9-81ED-4DB2-BD59-A6C34878D82A}">
                    <a16:rowId xmlns:a16="http://schemas.microsoft.com/office/drawing/2014/main" val="635786851"/>
                  </a:ext>
                </a:extLst>
              </a:tr>
              <a:tr h="370840">
                <a:tc>
                  <a:txBody>
                    <a:bodyPr/>
                    <a:lstStyle/>
                    <a:p>
                      <a:pPr marL="0" marR="0" lvl="0" indent="0" algn="l" defTabSz="609463"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Standard Connecting Modules</a:t>
                      </a:r>
                      <a:endParaRPr lang="de-CH" sz="1600" b="0" i="0" u="none" strike="noStrike" kern="1200" baseline="0" dirty="0">
                        <a:solidFill>
                          <a:schemeClr val="dk1"/>
                        </a:solidFill>
                        <a:latin typeface="+mn-lt"/>
                        <a:ea typeface="+mn-ea"/>
                        <a:cs typeface="+mn-cs"/>
                      </a:endParaRPr>
                    </a:p>
                  </a:txBody>
                  <a:tcPr/>
                </a:tc>
                <a:tc>
                  <a:txBody>
                    <a:bodyPr/>
                    <a:lstStyle/>
                    <a:p>
                      <a:pPr algn="ctr"/>
                      <a:r>
                        <a:rPr lang="en-US" sz="1600" b="0" i="0" u="none" strike="noStrike" kern="1200" baseline="0" dirty="0">
                          <a:solidFill>
                            <a:schemeClr val="dk1"/>
                          </a:solidFill>
                          <a:latin typeface="+mn-lt"/>
                          <a:ea typeface="+mn-ea"/>
                          <a:cs typeface="+mn-cs"/>
                        </a:rPr>
                        <a:t>100-C</a:t>
                      </a:r>
                    </a:p>
                  </a:txBody>
                  <a:tcPr/>
                </a:tc>
                <a:tc>
                  <a:txBody>
                    <a:bodyPr/>
                    <a:lstStyle/>
                    <a:p>
                      <a:pPr algn="ctr"/>
                      <a:r>
                        <a:rPr lang="en-US" sz="1600" b="0" i="0" u="none" strike="noStrike" kern="1200" baseline="0" dirty="0">
                          <a:solidFill>
                            <a:schemeClr val="dk1"/>
                          </a:solidFill>
                          <a:latin typeface="+mn-lt"/>
                          <a:ea typeface="+mn-ea"/>
                          <a:cs typeface="+mn-cs"/>
                        </a:rPr>
                        <a:t>100-C</a:t>
                      </a:r>
                    </a:p>
                  </a:txBody>
                  <a:tcPr/>
                </a:tc>
                <a:extLst>
                  <a:ext uri="{0D108BD9-81ED-4DB2-BD59-A6C34878D82A}">
                    <a16:rowId xmlns:a16="http://schemas.microsoft.com/office/drawing/2014/main" val="2451259767"/>
                  </a:ext>
                </a:extLst>
              </a:tr>
            </a:tbl>
          </a:graphicData>
        </a:graphic>
      </p:graphicFrame>
    </p:spTree>
    <p:extLst>
      <p:ext uri="{BB962C8B-B14F-4D97-AF65-F5344CB8AC3E}">
        <p14:creationId xmlns:p14="http://schemas.microsoft.com/office/powerpoint/2010/main" val="343433859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8A76CBE-8370-4ED1-BCFA-E4CADF11B619}"/>
              </a:ext>
            </a:extLst>
          </p:cNvPr>
          <p:cNvSpPr>
            <a:spLocks noGrp="1"/>
          </p:cNvSpPr>
          <p:nvPr>
            <p:ph type="body" sz="quarter" idx="18"/>
          </p:nvPr>
        </p:nvSpPr>
        <p:spPr>
          <a:xfrm>
            <a:off x="770956" y="1373441"/>
            <a:ext cx="5209185" cy="477500"/>
          </a:xfrm>
        </p:spPr>
        <p:txBody>
          <a:bodyPr/>
          <a:lstStyle/>
          <a:p>
            <a:r>
              <a:rPr lang="en-US" dirty="0"/>
              <a:t>Documentation</a:t>
            </a:r>
          </a:p>
        </p:txBody>
      </p:sp>
      <p:sp>
        <p:nvSpPr>
          <p:cNvPr id="16" name="Text Placeholder 15">
            <a:extLst>
              <a:ext uri="{FF2B5EF4-FFF2-40B4-BE49-F238E27FC236}">
                <a16:creationId xmlns:a16="http://schemas.microsoft.com/office/drawing/2014/main" id="{DCAAC9AE-8561-48EB-8EA7-735C71DF09E1}"/>
              </a:ext>
            </a:extLst>
          </p:cNvPr>
          <p:cNvSpPr>
            <a:spLocks noGrp="1"/>
          </p:cNvSpPr>
          <p:nvPr>
            <p:ph type="body" sz="quarter" idx="20"/>
          </p:nvPr>
        </p:nvSpPr>
        <p:spPr>
          <a:xfrm>
            <a:off x="6221534" y="1373441"/>
            <a:ext cx="5209183" cy="477500"/>
          </a:xfrm>
        </p:spPr>
        <p:txBody>
          <a:bodyPr/>
          <a:lstStyle/>
          <a:p>
            <a:r>
              <a:rPr lang="en-US" dirty="0"/>
              <a:t>Others</a:t>
            </a:r>
          </a:p>
        </p:txBody>
      </p:sp>
      <p:sp>
        <p:nvSpPr>
          <p:cNvPr id="20" name="Text Placeholder 19">
            <a:extLst>
              <a:ext uri="{FF2B5EF4-FFF2-40B4-BE49-F238E27FC236}">
                <a16:creationId xmlns:a16="http://schemas.microsoft.com/office/drawing/2014/main" id="{3CCEFCB4-EC0E-4C3D-B4C2-F34DD807FA5A}"/>
              </a:ext>
            </a:extLst>
          </p:cNvPr>
          <p:cNvSpPr>
            <a:spLocks noGrp="1"/>
          </p:cNvSpPr>
          <p:nvPr>
            <p:ph type="body" sz="quarter" idx="33"/>
          </p:nvPr>
        </p:nvSpPr>
        <p:spPr>
          <a:xfrm>
            <a:off x="766119" y="2024352"/>
            <a:ext cx="5209185" cy="3009937"/>
          </a:xfrm>
        </p:spPr>
        <p:txBody>
          <a:bodyPr/>
          <a:lstStyle/>
          <a:p>
            <a:r>
              <a:rPr lang="en-US" b="0" dirty="0">
                <a:latin typeface="+mn-lt"/>
              </a:rPr>
              <a:t>Migration guide – Now in Literature Library and Seismic</a:t>
            </a:r>
          </a:p>
          <a:p>
            <a:r>
              <a:rPr lang="en-US" b="0" dirty="0">
                <a:latin typeface="+mn-lt"/>
              </a:rPr>
              <a:t>Tech Specification Draft – Now on Seismic</a:t>
            </a:r>
          </a:p>
          <a:p>
            <a:r>
              <a:rPr lang="en-US" b="0" dirty="0">
                <a:latin typeface="+mn-lt"/>
              </a:rPr>
              <a:t>Drawings, 3D </a:t>
            </a:r>
            <a:r>
              <a:rPr lang="en-US" b="0" dirty="0" err="1">
                <a:latin typeface="+mn-lt"/>
              </a:rPr>
              <a:t>stp</a:t>
            </a:r>
            <a:r>
              <a:rPr lang="en-US" b="0" dirty="0">
                <a:latin typeface="+mn-lt"/>
              </a:rPr>
              <a:t> files (Main devices) –Now on Seismic</a:t>
            </a:r>
          </a:p>
          <a:p>
            <a:r>
              <a:rPr lang="en-US" b="0" dirty="0">
                <a:latin typeface="+mn-lt"/>
              </a:rPr>
              <a:t>Product Presentation - Now on Seismic</a:t>
            </a:r>
          </a:p>
          <a:p>
            <a:r>
              <a:rPr lang="en-US" b="0" dirty="0">
                <a:latin typeface="+mn-lt"/>
              </a:rPr>
              <a:t>140M Lifecycle Status letter - Now on Seismic</a:t>
            </a:r>
          </a:p>
          <a:p>
            <a:r>
              <a:rPr lang="en-US" b="0" dirty="0">
                <a:latin typeface="+mn-lt"/>
              </a:rPr>
              <a:t>FAQ - Now on Seismic</a:t>
            </a:r>
          </a:p>
          <a:p>
            <a:r>
              <a:rPr lang="en-US" b="0" dirty="0">
                <a:latin typeface="+mn-lt"/>
              </a:rPr>
              <a:t>Combination SCCR Specification Draft – in Tech Spec</a:t>
            </a:r>
          </a:p>
          <a:p>
            <a:r>
              <a:rPr lang="en-US" b="0" dirty="0">
                <a:latin typeface="+mn-lt"/>
              </a:rPr>
              <a:t>SCCR tool updates- Aug</a:t>
            </a:r>
          </a:p>
          <a:p>
            <a:r>
              <a:rPr lang="en-US" b="0" dirty="0" err="1">
                <a:latin typeface="+mn-lt"/>
              </a:rPr>
              <a:t>ProposalWorks</a:t>
            </a:r>
            <a:r>
              <a:rPr lang="en-US" b="0" dirty="0">
                <a:latin typeface="+mn-lt"/>
              </a:rPr>
              <a:t>™ – Aug</a:t>
            </a:r>
          </a:p>
        </p:txBody>
      </p:sp>
      <p:sp>
        <p:nvSpPr>
          <p:cNvPr id="21" name="Text Placeholder 20">
            <a:extLst>
              <a:ext uri="{FF2B5EF4-FFF2-40B4-BE49-F238E27FC236}">
                <a16:creationId xmlns:a16="http://schemas.microsoft.com/office/drawing/2014/main" id="{CD92FDD9-63D1-43D8-A3D5-A9A3F9A2CD72}"/>
              </a:ext>
            </a:extLst>
          </p:cNvPr>
          <p:cNvSpPr>
            <a:spLocks noGrp="1"/>
          </p:cNvSpPr>
          <p:nvPr>
            <p:ph type="body" sz="quarter" idx="34"/>
          </p:nvPr>
        </p:nvSpPr>
        <p:spPr>
          <a:xfrm>
            <a:off x="6211863" y="2024352"/>
            <a:ext cx="5383612" cy="3009937"/>
          </a:xfrm>
        </p:spPr>
        <p:txBody>
          <a:bodyPr/>
          <a:lstStyle/>
          <a:p>
            <a:r>
              <a:rPr lang="en-US" b="0" dirty="0">
                <a:latin typeface="+mn-lt"/>
              </a:rPr>
              <a:t>Early announcement of discontinuation to selected customers – June </a:t>
            </a:r>
          </a:p>
          <a:p>
            <a:r>
              <a:rPr lang="en-US" b="0" dirty="0">
                <a:latin typeface="+mn-lt"/>
              </a:rPr>
              <a:t>Seismic Link for documentation – Now</a:t>
            </a:r>
          </a:p>
          <a:p>
            <a:r>
              <a:rPr lang="en-US" b="0" dirty="0">
                <a:latin typeface="+mn-lt"/>
              </a:rPr>
              <a:t>Incentivize early transition through discount   - Aug</a:t>
            </a:r>
          </a:p>
          <a:p>
            <a:r>
              <a:rPr lang="en-US" b="0" dirty="0">
                <a:latin typeface="+mn-lt"/>
              </a:rPr>
              <a:t>Conversion report – Power BI report for TBL – Ready now</a:t>
            </a:r>
          </a:p>
          <a:p>
            <a:r>
              <a:rPr lang="en-US" b="0" dirty="0">
                <a:latin typeface="+mn-lt"/>
              </a:rPr>
              <a:t>GRM Communication to Distributors - Done</a:t>
            </a:r>
          </a:p>
        </p:txBody>
      </p:sp>
      <p:sp>
        <p:nvSpPr>
          <p:cNvPr id="2" name="Title 1">
            <a:extLst>
              <a:ext uri="{FF2B5EF4-FFF2-40B4-BE49-F238E27FC236}">
                <a16:creationId xmlns:a16="http://schemas.microsoft.com/office/drawing/2014/main" id="{56D061A9-3DD7-4F6F-888A-C1CC4F9F9531}"/>
              </a:ext>
            </a:extLst>
          </p:cNvPr>
          <p:cNvSpPr>
            <a:spLocks noGrp="1"/>
          </p:cNvSpPr>
          <p:nvPr>
            <p:ph type="title"/>
          </p:nvPr>
        </p:nvSpPr>
        <p:spPr/>
        <p:txBody>
          <a:bodyPr/>
          <a:lstStyle/>
          <a:p>
            <a:r>
              <a:rPr lang="en-US" dirty="0"/>
              <a:t>Documentation &amp; Actions</a:t>
            </a:r>
            <a:endParaRPr lang="de-CH" dirty="0"/>
          </a:p>
        </p:txBody>
      </p:sp>
      <p:sp>
        <p:nvSpPr>
          <p:cNvPr id="3" name="Text Placeholder 2">
            <a:extLst>
              <a:ext uri="{FF2B5EF4-FFF2-40B4-BE49-F238E27FC236}">
                <a16:creationId xmlns:a16="http://schemas.microsoft.com/office/drawing/2014/main" id="{90E588EE-7BF2-4295-A3FD-480D0C064533}"/>
              </a:ext>
            </a:extLst>
          </p:cNvPr>
          <p:cNvSpPr>
            <a:spLocks noGrp="1"/>
          </p:cNvSpPr>
          <p:nvPr>
            <p:ph type="body" sz="quarter" idx="10"/>
          </p:nvPr>
        </p:nvSpPr>
        <p:spPr/>
        <p:txBody>
          <a:bodyPr/>
          <a:lstStyle/>
          <a:p>
            <a:r>
              <a:rPr lang="en-US" dirty="0"/>
              <a:t>Early Announcement</a:t>
            </a:r>
            <a:endParaRPr lang="de-CH" dirty="0"/>
          </a:p>
        </p:txBody>
      </p:sp>
      <p:sp>
        <p:nvSpPr>
          <p:cNvPr id="23" name="TextBox 22">
            <a:extLst>
              <a:ext uri="{FF2B5EF4-FFF2-40B4-BE49-F238E27FC236}">
                <a16:creationId xmlns:a16="http://schemas.microsoft.com/office/drawing/2014/main" id="{8E56D486-7675-4B7C-AD87-05F6117EC31E}"/>
              </a:ext>
            </a:extLst>
          </p:cNvPr>
          <p:cNvSpPr txBox="1"/>
          <p:nvPr/>
        </p:nvSpPr>
        <p:spPr>
          <a:xfrm>
            <a:off x="832709" y="5676660"/>
            <a:ext cx="8138983" cy="461665"/>
          </a:xfrm>
          <a:prstGeom prst="rect">
            <a:avLst/>
          </a:prstGeom>
          <a:noFill/>
        </p:spPr>
        <p:txBody>
          <a:bodyPr wrap="square">
            <a:spAutoFit/>
          </a:bodyPr>
          <a:lstStyle/>
          <a:p>
            <a:r>
              <a:rPr lang="en-US" dirty="0">
                <a:latin typeface="+mj-lt"/>
              </a:rPr>
              <a:t>Seismic link: </a:t>
            </a:r>
            <a:r>
              <a:rPr lang="en-US" b="0" i="0" dirty="0">
                <a:solidFill>
                  <a:srgbClr val="1B2A34"/>
                </a:solidFill>
                <a:effectLst/>
                <a:latin typeface="+mj-lt"/>
                <a:hlinkClick r:id="rId2"/>
              </a:rPr>
              <a:t>140M to 140MT Pre-Launch Migration Information</a:t>
            </a:r>
            <a:endParaRPr lang="en-US" dirty="0">
              <a:latin typeface="+mj-lt"/>
            </a:endParaRPr>
          </a:p>
        </p:txBody>
      </p:sp>
      <p:pic>
        <p:nvPicPr>
          <p:cNvPr id="5" name="Picture 4">
            <a:extLst>
              <a:ext uri="{FF2B5EF4-FFF2-40B4-BE49-F238E27FC236}">
                <a16:creationId xmlns:a16="http://schemas.microsoft.com/office/drawing/2014/main" id="{43CA69C7-4FD0-4B90-A9F4-73CEEBA4116C}"/>
              </a:ext>
            </a:extLst>
          </p:cNvPr>
          <p:cNvPicPr>
            <a:picLocks noChangeAspect="1"/>
          </p:cNvPicPr>
          <p:nvPr/>
        </p:nvPicPr>
        <p:blipFill>
          <a:blip r:embed="rId3"/>
          <a:stretch>
            <a:fillRect/>
          </a:stretch>
        </p:blipFill>
        <p:spPr>
          <a:xfrm>
            <a:off x="9323872" y="4264640"/>
            <a:ext cx="2868128" cy="2593360"/>
          </a:xfrm>
          <a:prstGeom prst="rect">
            <a:avLst/>
          </a:prstGeom>
        </p:spPr>
      </p:pic>
    </p:spTree>
    <p:extLst>
      <p:ext uri="{BB962C8B-B14F-4D97-AF65-F5344CB8AC3E}">
        <p14:creationId xmlns:p14="http://schemas.microsoft.com/office/powerpoint/2010/main" val="333512773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3371E-F6FD-4CC1-9249-3C4E754C2B91}"/>
              </a:ext>
            </a:extLst>
          </p:cNvPr>
          <p:cNvSpPr>
            <a:spLocks noGrp="1"/>
          </p:cNvSpPr>
          <p:nvPr>
            <p:ph type="title"/>
          </p:nvPr>
        </p:nvSpPr>
        <p:spPr/>
        <p:txBody>
          <a:bodyPr/>
          <a:lstStyle/>
          <a:p>
            <a:r>
              <a:rPr lang="en-US" dirty="0"/>
              <a:t>140MT Factory Configuration – Aux &amp; Handles </a:t>
            </a:r>
            <a:endParaRPr lang="de-CH" dirty="0"/>
          </a:p>
        </p:txBody>
      </p:sp>
      <p:sp>
        <p:nvSpPr>
          <p:cNvPr id="3" name="Text Placeholder 2">
            <a:extLst>
              <a:ext uri="{FF2B5EF4-FFF2-40B4-BE49-F238E27FC236}">
                <a16:creationId xmlns:a16="http://schemas.microsoft.com/office/drawing/2014/main" id="{8202302C-0A37-41C6-9439-6CB42B06AE19}"/>
              </a:ext>
            </a:extLst>
          </p:cNvPr>
          <p:cNvSpPr>
            <a:spLocks noGrp="1"/>
          </p:cNvSpPr>
          <p:nvPr>
            <p:ph type="body" sz="quarter" idx="10"/>
          </p:nvPr>
        </p:nvSpPr>
        <p:spPr/>
        <p:txBody>
          <a:bodyPr/>
          <a:lstStyle/>
          <a:p>
            <a:r>
              <a:rPr lang="en-US" dirty="0"/>
              <a:t>140MT + Accessories</a:t>
            </a:r>
            <a:endParaRPr lang="de-CH" dirty="0"/>
          </a:p>
        </p:txBody>
      </p:sp>
      <p:pic>
        <p:nvPicPr>
          <p:cNvPr id="5" name="Picture 4">
            <a:extLst>
              <a:ext uri="{FF2B5EF4-FFF2-40B4-BE49-F238E27FC236}">
                <a16:creationId xmlns:a16="http://schemas.microsoft.com/office/drawing/2014/main" id="{B54D6CAA-684B-49B0-B478-E8BF54ED43C5}"/>
              </a:ext>
            </a:extLst>
          </p:cNvPr>
          <p:cNvPicPr>
            <a:picLocks noChangeAspect="1"/>
          </p:cNvPicPr>
          <p:nvPr/>
        </p:nvPicPr>
        <p:blipFill>
          <a:blip r:embed="rId2"/>
          <a:stretch>
            <a:fillRect/>
          </a:stretch>
        </p:blipFill>
        <p:spPr>
          <a:xfrm>
            <a:off x="1794417" y="2465936"/>
            <a:ext cx="1509819" cy="2200120"/>
          </a:xfrm>
          <a:prstGeom prst="rect">
            <a:avLst/>
          </a:prstGeom>
          <a:ln>
            <a:noFill/>
          </a:ln>
          <a:effectLst>
            <a:softEdge rad="112500"/>
          </a:effectLst>
        </p:spPr>
      </p:pic>
      <p:pic>
        <p:nvPicPr>
          <p:cNvPr id="7" name="Picture 6">
            <a:extLst>
              <a:ext uri="{FF2B5EF4-FFF2-40B4-BE49-F238E27FC236}">
                <a16:creationId xmlns:a16="http://schemas.microsoft.com/office/drawing/2014/main" id="{59BAAD67-3FC2-4018-A328-6A2679D8163A}"/>
              </a:ext>
            </a:extLst>
          </p:cNvPr>
          <p:cNvPicPr>
            <a:picLocks noChangeAspect="1"/>
          </p:cNvPicPr>
          <p:nvPr/>
        </p:nvPicPr>
        <p:blipFill>
          <a:blip r:embed="rId3"/>
          <a:stretch>
            <a:fillRect/>
          </a:stretch>
        </p:blipFill>
        <p:spPr>
          <a:xfrm>
            <a:off x="2011234" y="4742150"/>
            <a:ext cx="1509819" cy="607398"/>
          </a:xfrm>
          <a:prstGeom prst="rect">
            <a:avLst/>
          </a:prstGeom>
          <a:ln>
            <a:noFill/>
          </a:ln>
          <a:effectLst>
            <a:softEdge rad="112500"/>
          </a:effectLst>
        </p:spPr>
      </p:pic>
      <p:pic>
        <p:nvPicPr>
          <p:cNvPr id="9" name="Picture 8">
            <a:extLst>
              <a:ext uri="{FF2B5EF4-FFF2-40B4-BE49-F238E27FC236}">
                <a16:creationId xmlns:a16="http://schemas.microsoft.com/office/drawing/2014/main" id="{CA90222C-E9F5-4B35-A4E8-0CEF28DF00B6}"/>
              </a:ext>
            </a:extLst>
          </p:cNvPr>
          <p:cNvPicPr>
            <a:picLocks noChangeAspect="1"/>
          </p:cNvPicPr>
          <p:nvPr/>
        </p:nvPicPr>
        <p:blipFill>
          <a:blip r:embed="rId4"/>
          <a:stretch>
            <a:fillRect/>
          </a:stretch>
        </p:blipFill>
        <p:spPr>
          <a:xfrm>
            <a:off x="3402569" y="2602200"/>
            <a:ext cx="958900" cy="2063856"/>
          </a:xfrm>
          <a:prstGeom prst="rect">
            <a:avLst/>
          </a:prstGeom>
          <a:ln>
            <a:noFill/>
          </a:ln>
          <a:effectLst>
            <a:softEdge rad="112500"/>
          </a:effectLst>
        </p:spPr>
      </p:pic>
      <p:pic>
        <p:nvPicPr>
          <p:cNvPr id="11" name="Picture 10">
            <a:extLst>
              <a:ext uri="{FF2B5EF4-FFF2-40B4-BE49-F238E27FC236}">
                <a16:creationId xmlns:a16="http://schemas.microsoft.com/office/drawing/2014/main" id="{627B2D53-51BE-48B5-821F-22871E22595F}"/>
              </a:ext>
            </a:extLst>
          </p:cNvPr>
          <p:cNvPicPr>
            <a:picLocks noChangeAspect="1"/>
          </p:cNvPicPr>
          <p:nvPr/>
        </p:nvPicPr>
        <p:blipFill>
          <a:blip r:embed="rId5"/>
          <a:stretch>
            <a:fillRect/>
          </a:stretch>
        </p:blipFill>
        <p:spPr>
          <a:xfrm>
            <a:off x="642997" y="3130741"/>
            <a:ext cx="959558" cy="745473"/>
          </a:xfrm>
          <a:prstGeom prst="rect">
            <a:avLst/>
          </a:prstGeom>
          <a:ln>
            <a:noFill/>
          </a:ln>
          <a:effectLst>
            <a:softEdge rad="112500"/>
          </a:effectLst>
        </p:spPr>
      </p:pic>
      <p:sp>
        <p:nvSpPr>
          <p:cNvPr id="12" name="TextBox 11">
            <a:extLst>
              <a:ext uri="{FF2B5EF4-FFF2-40B4-BE49-F238E27FC236}">
                <a16:creationId xmlns:a16="http://schemas.microsoft.com/office/drawing/2014/main" id="{4F7EACE3-877F-4612-957D-33566DCB8A9D}"/>
              </a:ext>
            </a:extLst>
          </p:cNvPr>
          <p:cNvSpPr txBox="1"/>
          <p:nvPr/>
        </p:nvSpPr>
        <p:spPr>
          <a:xfrm>
            <a:off x="485499" y="1428452"/>
            <a:ext cx="6485752" cy="56425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defTabSz="914400">
              <a:spcAft>
                <a:spcPts val="800"/>
              </a:spcAft>
              <a:buClr>
                <a:schemeClr val="bg2"/>
              </a:buClr>
              <a:buFont typeface="Arial" panose="020B0604020202020204" pitchFamily="34" charset="0"/>
              <a:buChar char="•"/>
            </a:pPr>
            <a:r>
              <a:rPr lang="en-US" sz="1200" dirty="0">
                <a:solidFill>
                  <a:schemeClr val="bg2"/>
                </a:solidFill>
                <a:ea typeface="+mn-lt"/>
                <a:cs typeface="+mn-lt"/>
              </a:rPr>
              <a:t>Factory Configured 140MT with Aux, Knobs etc. – Dec 2021 (working on early launch)</a:t>
            </a:r>
          </a:p>
          <a:p>
            <a:pPr marL="780944" lvl="1" indent="-171450" defTabSz="914400">
              <a:spcAft>
                <a:spcPts val="800"/>
              </a:spcAft>
              <a:buClr>
                <a:schemeClr val="bg2"/>
              </a:buClr>
              <a:buFont typeface="Arial" panose="020B0604020202020204" pitchFamily="34" charset="0"/>
              <a:buChar char="•"/>
            </a:pPr>
            <a:r>
              <a:rPr lang="en-US" sz="1200" dirty="0" err="1">
                <a:solidFill>
                  <a:schemeClr val="bg2"/>
                </a:solidFill>
                <a:ea typeface="+mn-lt"/>
                <a:cs typeface="+mn-lt"/>
              </a:rPr>
              <a:t>E.g</a:t>
            </a:r>
            <a:r>
              <a:rPr lang="en-US" sz="1200" dirty="0">
                <a:solidFill>
                  <a:schemeClr val="bg2"/>
                </a:solidFill>
                <a:ea typeface="+mn-lt"/>
                <a:cs typeface="+mn-lt"/>
              </a:rPr>
              <a:t> 140MT-C3E-B63-CX-KRY</a:t>
            </a:r>
          </a:p>
        </p:txBody>
      </p:sp>
    </p:spTree>
    <p:extLst>
      <p:ext uri="{BB962C8B-B14F-4D97-AF65-F5344CB8AC3E}">
        <p14:creationId xmlns:p14="http://schemas.microsoft.com/office/powerpoint/2010/main" val="296782501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DC451-734B-4362-8330-41B4FBDFBB78}"/>
              </a:ext>
            </a:extLst>
          </p:cNvPr>
          <p:cNvSpPr>
            <a:spLocks noGrp="1"/>
          </p:cNvSpPr>
          <p:nvPr>
            <p:ph type="title"/>
          </p:nvPr>
        </p:nvSpPr>
        <p:spPr/>
        <p:txBody>
          <a:bodyPr/>
          <a:lstStyle/>
          <a:p>
            <a:r>
              <a:rPr lang="en-US" dirty="0"/>
              <a:t>Glossary of Terms </a:t>
            </a:r>
            <a:endParaRPr lang="de-CH" dirty="0"/>
          </a:p>
        </p:txBody>
      </p:sp>
      <p:sp>
        <p:nvSpPr>
          <p:cNvPr id="3" name="Text Placeholder 2">
            <a:extLst>
              <a:ext uri="{FF2B5EF4-FFF2-40B4-BE49-F238E27FC236}">
                <a16:creationId xmlns:a16="http://schemas.microsoft.com/office/drawing/2014/main" id="{296DC13F-72D5-4BA9-B819-A31273D214C0}"/>
              </a:ext>
            </a:extLst>
          </p:cNvPr>
          <p:cNvSpPr>
            <a:spLocks noGrp="1"/>
          </p:cNvSpPr>
          <p:nvPr>
            <p:ph type="body" sz="quarter" idx="10"/>
          </p:nvPr>
        </p:nvSpPr>
        <p:spPr/>
        <p:txBody>
          <a:bodyPr/>
          <a:lstStyle/>
          <a:p>
            <a:r>
              <a:rPr lang="en-US" dirty="0"/>
              <a:t>Application Ratings </a:t>
            </a:r>
            <a:endParaRPr lang="de-CH" dirty="0"/>
          </a:p>
        </p:txBody>
      </p:sp>
      <p:sp>
        <p:nvSpPr>
          <p:cNvPr id="5" name="Rectangle 3">
            <a:extLst>
              <a:ext uri="{FF2B5EF4-FFF2-40B4-BE49-F238E27FC236}">
                <a16:creationId xmlns:a16="http://schemas.microsoft.com/office/drawing/2014/main" id="{FF173EA2-AFF4-46C3-9BFE-B35A72994DC9}"/>
              </a:ext>
            </a:extLst>
          </p:cNvPr>
          <p:cNvSpPr txBox="1">
            <a:spLocks noGrp="1" noChangeArrowheads="1"/>
          </p:cNvSpPr>
          <p:nvPr>
            <p:ph type="body" sz="quarter" idx="16"/>
          </p:nvPr>
        </p:nvSpPr>
        <p:spPr>
          <a:xfrm>
            <a:off x="381744" y="1408680"/>
            <a:ext cx="11724314" cy="4899505"/>
          </a:xfrm>
          <a:prstGeom prst="rect">
            <a:avLst/>
          </a:prstGeom>
        </p:spPr>
        <p:txBody>
          <a:bodyPr vert="horz" lIns="91440" tIns="45720" rIns="91440" bIns="45720" rtlCol="0">
            <a:normAutofit/>
          </a:bodyPr>
          <a:lstStyle>
            <a:lvl1pPr marL="287338" indent="-287338" algn="l" rtl="0" eaLnBrk="1" fontAlgn="base" hangingPunct="1">
              <a:lnSpc>
                <a:spcPct val="100000"/>
              </a:lnSpc>
              <a:spcBef>
                <a:spcPts val="0"/>
              </a:spcBef>
              <a:spcAft>
                <a:spcPts val="600"/>
              </a:spcAft>
              <a:buClr>
                <a:srgbClr val="BB2332"/>
              </a:buClr>
              <a:buFont typeface="Wingdings" charset="2"/>
              <a:buChar char="§"/>
              <a:defRPr sz="2400">
                <a:solidFill>
                  <a:schemeClr val="tx1"/>
                </a:solidFill>
                <a:latin typeface="+mn-lt"/>
                <a:ea typeface="+mn-ea"/>
                <a:cs typeface="+mn-cs"/>
              </a:defRPr>
            </a:lvl1pPr>
            <a:lvl2pPr marL="804863" indent="-228600" algn="l" rtl="0" eaLnBrk="1" fontAlgn="base" hangingPunct="1">
              <a:lnSpc>
                <a:spcPct val="100000"/>
              </a:lnSpc>
              <a:spcBef>
                <a:spcPts val="0"/>
              </a:spcBef>
              <a:spcAft>
                <a:spcPts val="600"/>
              </a:spcAft>
              <a:buClr>
                <a:schemeClr val="bg1">
                  <a:lumMod val="50000"/>
                </a:schemeClr>
              </a:buClr>
              <a:buSzPct val="80000"/>
              <a:buFont typeface="Wingdings" charset="2"/>
              <a:buChar char="§"/>
              <a:defRPr sz="2400">
                <a:solidFill>
                  <a:schemeClr val="tx1"/>
                </a:solidFill>
                <a:latin typeface="+mn-lt"/>
                <a:ea typeface="+mn-ea"/>
              </a:defRPr>
            </a:lvl2pPr>
            <a:lvl3pPr marL="1262063" indent="-228600" algn="l" rtl="0" eaLnBrk="1" fontAlgn="base" hangingPunct="1">
              <a:lnSpc>
                <a:spcPct val="100000"/>
              </a:lnSpc>
              <a:spcBef>
                <a:spcPts val="0"/>
              </a:spcBef>
              <a:spcAft>
                <a:spcPts val="600"/>
              </a:spcAft>
              <a:buClr>
                <a:schemeClr val="bg1">
                  <a:lumMod val="50000"/>
                </a:schemeClr>
              </a:buClr>
              <a:buSzPct val="80000"/>
              <a:buFont typeface="Wingdings" charset="2"/>
              <a:buChar char="§"/>
              <a:defRPr sz="2000">
                <a:solidFill>
                  <a:schemeClr val="tx1"/>
                </a:solidFill>
                <a:latin typeface="+mn-lt"/>
                <a:ea typeface="+mn-ea"/>
              </a:defRPr>
            </a:lvl3pPr>
            <a:lvl4pPr marL="1600200" indent="-228600" algn="l" rtl="0" eaLnBrk="1" fontAlgn="base" hangingPunct="1">
              <a:lnSpc>
                <a:spcPct val="100000"/>
              </a:lnSpc>
              <a:spcBef>
                <a:spcPts val="0"/>
              </a:spcBef>
              <a:spcAft>
                <a:spcPts val="600"/>
              </a:spcAft>
              <a:buClr>
                <a:schemeClr val="bg1">
                  <a:lumMod val="50000"/>
                </a:schemeClr>
              </a:buClr>
              <a:buFont typeface="Wingdings" charset="2"/>
              <a:buChar char="§"/>
              <a:defRPr sz="1600" cap="none">
                <a:solidFill>
                  <a:schemeClr val="tx1"/>
                </a:solidFill>
                <a:latin typeface="Arial" charset="0"/>
                <a:ea typeface="+mn-ea"/>
              </a:defRPr>
            </a:lvl4pPr>
            <a:lvl5pPr marL="2057400" indent="-228600" algn="l" rtl="0" eaLnBrk="1" fontAlgn="base" hangingPunct="1">
              <a:lnSpc>
                <a:spcPct val="100000"/>
              </a:lnSpc>
              <a:spcBef>
                <a:spcPts val="0"/>
              </a:spcBef>
              <a:spcAft>
                <a:spcPts val="600"/>
              </a:spcAft>
              <a:buClr>
                <a:schemeClr val="bg1">
                  <a:lumMod val="50000"/>
                </a:schemeClr>
              </a:buClr>
              <a:buFont typeface="Wingdings" charset="2"/>
              <a:buChar char="§"/>
              <a:defRPr sz="1400" cap="none">
                <a:solidFill>
                  <a:schemeClr val="tx1"/>
                </a:solidFill>
                <a:latin typeface="Arial" charset="0"/>
                <a:ea typeface="+mn-ea"/>
              </a:defRPr>
            </a:lvl5pPr>
            <a:lvl6pPr marL="2514600" indent="-228600" algn="l" rtl="0" eaLnBrk="1" fontAlgn="base" hangingPunct="1">
              <a:spcBef>
                <a:spcPct val="20000"/>
              </a:spcBef>
              <a:spcAft>
                <a:spcPct val="0"/>
              </a:spcAft>
              <a:buClr>
                <a:srgbClr val="BB2332"/>
              </a:buClr>
              <a:buChar char="»"/>
              <a:defRPr sz="2000">
                <a:solidFill>
                  <a:schemeClr val="tx1"/>
                </a:solidFill>
                <a:latin typeface="Arial" charset="0"/>
                <a:ea typeface="+mn-ea"/>
              </a:defRPr>
            </a:lvl6pPr>
            <a:lvl7pPr marL="2971800" indent="-228600" algn="l" rtl="0" eaLnBrk="1" fontAlgn="base" hangingPunct="1">
              <a:spcBef>
                <a:spcPct val="20000"/>
              </a:spcBef>
              <a:spcAft>
                <a:spcPct val="0"/>
              </a:spcAft>
              <a:buClr>
                <a:srgbClr val="BB2332"/>
              </a:buClr>
              <a:buChar char="»"/>
              <a:defRPr sz="2000">
                <a:solidFill>
                  <a:schemeClr val="tx1"/>
                </a:solidFill>
                <a:latin typeface="Arial" charset="0"/>
                <a:ea typeface="+mn-ea"/>
              </a:defRPr>
            </a:lvl7pPr>
            <a:lvl8pPr marL="3429000" indent="-228600" algn="l" rtl="0" eaLnBrk="1" fontAlgn="base" hangingPunct="1">
              <a:spcBef>
                <a:spcPct val="20000"/>
              </a:spcBef>
              <a:spcAft>
                <a:spcPct val="0"/>
              </a:spcAft>
              <a:buClr>
                <a:srgbClr val="BB2332"/>
              </a:buClr>
              <a:buChar char="»"/>
              <a:defRPr sz="2000">
                <a:solidFill>
                  <a:schemeClr val="tx1"/>
                </a:solidFill>
                <a:latin typeface="Arial" charset="0"/>
                <a:ea typeface="+mn-ea"/>
              </a:defRPr>
            </a:lvl8pPr>
            <a:lvl9pPr marL="3886200" indent="-228600" algn="l" rtl="0" eaLnBrk="1" fontAlgn="base" hangingPunct="1">
              <a:spcBef>
                <a:spcPct val="20000"/>
              </a:spcBef>
              <a:spcAft>
                <a:spcPct val="0"/>
              </a:spcAft>
              <a:buClr>
                <a:srgbClr val="BB2332"/>
              </a:buClr>
              <a:buChar char="»"/>
              <a:defRPr sz="2000">
                <a:solidFill>
                  <a:schemeClr val="tx1"/>
                </a:solidFill>
                <a:latin typeface="Arial" charset="0"/>
                <a:ea typeface="+mn-ea"/>
              </a:defRPr>
            </a:lvl9pPr>
          </a:lstStyle>
          <a:p>
            <a:pPr algn="l"/>
            <a:r>
              <a:rPr lang="en-US" sz="1600" b="1" i="0" u="none" strike="noStrike" baseline="0" dirty="0">
                <a:solidFill>
                  <a:schemeClr val="tx1">
                    <a:lumMod val="75000"/>
                    <a:lumOff val="25000"/>
                  </a:schemeClr>
                </a:solidFill>
                <a:cs typeface="Arial" panose="020B0604020202020204" pitchFamily="34" charset="0"/>
              </a:rPr>
              <a:t>Self-protected combination motor controller (construction type E)</a:t>
            </a:r>
          </a:p>
          <a:p>
            <a:pPr marL="0" indent="0">
              <a:buNone/>
            </a:pPr>
            <a:r>
              <a:rPr lang="en-US" sz="1600" dirty="0">
                <a:solidFill>
                  <a:schemeClr val="tx1">
                    <a:lumMod val="75000"/>
                    <a:lumOff val="25000"/>
                  </a:schemeClr>
                </a:solidFill>
                <a:cs typeface="Arial" panose="020B0604020202020204" pitchFamily="34" charset="0"/>
              </a:rPr>
              <a:t>Combination motor controller with coordinated protection, so as to permit continuity of service up to its rated short-circuit current. A self-protected combination motor controller is evaluated as a complete unit whether comprised of a single or multiple components. The coordinated protection may be inherent or obtained by correct selection of components or accessory parts in accordance with the manufacturer’s instructions. In North America, a Type E or self protected motor controller can be used in place of the branch circuit protection in a motor circuit. </a:t>
            </a:r>
          </a:p>
          <a:p>
            <a:pPr marL="0" indent="0">
              <a:buNone/>
            </a:pPr>
            <a:endParaRPr lang="en-US" sz="1600" dirty="0">
              <a:solidFill>
                <a:schemeClr val="tx1">
                  <a:lumMod val="75000"/>
                  <a:lumOff val="25000"/>
                </a:schemeClr>
              </a:solidFill>
              <a:cs typeface="Arial" panose="020B0604020202020204" pitchFamily="34" charset="0"/>
            </a:endParaRPr>
          </a:p>
          <a:p>
            <a:pPr algn="l"/>
            <a:r>
              <a:rPr lang="en-US" sz="1600" b="1" dirty="0">
                <a:solidFill>
                  <a:schemeClr val="tx1">
                    <a:lumMod val="75000"/>
                    <a:lumOff val="25000"/>
                  </a:schemeClr>
                </a:solidFill>
                <a:cs typeface="Arial" panose="020B0604020202020204" pitchFamily="34" charset="0"/>
              </a:rPr>
              <a:t>Group Motor Installation (NEC Article 430.53)</a:t>
            </a:r>
          </a:p>
          <a:p>
            <a:pPr marL="0" indent="0" algn="l">
              <a:buNone/>
            </a:pPr>
            <a:r>
              <a:rPr lang="en-US" sz="1600" dirty="0">
                <a:solidFill>
                  <a:schemeClr val="tx1">
                    <a:lumMod val="75000"/>
                    <a:lumOff val="25000"/>
                  </a:schemeClr>
                </a:solidFill>
                <a:cs typeface="Arial" panose="020B0604020202020204" pitchFamily="34" charset="0"/>
              </a:rPr>
              <a:t>A type of installation where a group of loads, consisting </a:t>
            </a:r>
            <a:r>
              <a:rPr lang="en-US" sz="1600" b="0" i="0" u="none" strike="noStrike" baseline="0" dirty="0">
                <a:solidFill>
                  <a:schemeClr val="tx1">
                    <a:lumMod val="75000"/>
                    <a:lumOff val="25000"/>
                  </a:schemeClr>
                </a:solidFill>
                <a:cs typeface="Arial" panose="020B0604020202020204" pitchFamily="34" charset="0"/>
              </a:rPr>
              <a:t>of two or more motors, or one or more motors and other loads, are able to be protected by a single set of branch circuit fuses or inverse – time circuit breaker. </a:t>
            </a:r>
            <a:r>
              <a:rPr lang="en-US" sz="1600" dirty="0">
                <a:solidFill>
                  <a:schemeClr val="tx1">
                    <a:lumMod val="75000"/>
                    <a:lumOff val="25000"/>
                  </a:schemeClr>
                </a:solidFill>
                <a:cs typeface="Arial" panose="020B0604020202020204" pitchFamily="34" charset="0"/>
              </a:rPr>
              <a:t>Refer to NEC 430.53 for detailed requirements of Group installation. </a:t>
            </a:r>
            <a:r>
              <a:rPr lang="en-US" sz="1600" b="0" i="0" u="none" strike="noStrike" baseline="0" dirty="0">
                <a:solidFill>
                  <a:schemeClr val="tx1">
                    <a:lumMod val="75000"/>
                    <a:lumOff val="25000"/>
                  </a:schemeClr>
                </a:solidFill>
                <a:cs typeface="Arial" panose="020B0604020202020204" pitchFamily="34" charset="0"/>
              </a:rPr>
              <a:t> Manual Motor Controllers are listed as suitable for </a:t>
            </a:r>
            <a:r>
              <a:rPr lang="en-US" sz="1600" dirty="0">
                <a:solidFill>
                  <a:schemeClr val="tx1">
                    <a:lumMod val="75000"/>
                    <a:lumOff val="25000"/>
                  </a:schemeClr>
                </a:solidFill>
                <a:cs typeface="Arial" panose="020B0604020202020204" pitchFamily="34" charset="0"/>
              </a:rPr>
              <a:t>group motor </a:t>
            </a:r>
            <a:r>
              <a:rPr lang="en-US" sz="1600" b="0" i="0" u="none" strike="noStrike" baseline="0" dirty="0">
                <a:solidFill>
                  <a:schemeClr val="tx1">
                    <a:lumMod val="75000"/>
                    <a:lumOff val="25000"/>
                  </a:schemeClr>
                </a:solidFill>
                <a:cs typeface="Arial" panose="020B0604020202020204" pitchFamily="34" charset="0"/>
              </a:rPr>
              <a:t>installation. </a:t>
            </a:r>
          </a:p>
          <a:p>
            <a:pPr marL="0" indent="0" algn="l">
              <a:buNone/>
            </a:pPr>
            <a:endParaRPr lang="en-US" sz="1600" b="1" dirty="0">
              <a:solidFill>
                <a:schemeClr val="tx1">
                  <a:lumMod val="75000"/>
                  <a:lumOff val="25000"/>
                </a:schemeClr>
              </a:solidFill>
              <a:cs typeface="Arial" panose="020B0604020202020204" pitchFamily="34" charset="0"/>
            </a:endParaRPr>
          </a:p>
          <a:p>
            <a:pPr algn="l"/>
            <a:r>
              <a:rPr lang="en-US" sz="1600" b="1" i="0" u="none" strike="noStrike" baseline="0" dirty="0">
                <a:solidFill>
                  <a:schemeClr val="tx1">
                    <a:lumMod val="75000"/>
                    <a:lumOff val="25000"/>
                  </a:schemeClr>
                </a:solidFill>
                <a:cs typeface="Arial" panose="020B0604020202020204" pitchFamily="34" charset="0"/>
              </a:rPr>
              <a:t>Tap Conductor Protection </a:t>
            </a:r>
          </a:p>
          <a:p>
            <a:pPr marL="0" indent="0" algn="l">
              <a:buNone/>
            </a:pPr>
            <a:r>
              <a:rPr lang="en-US" sz="1600" i="0" u="none" strike="noStrike" baseline="0" dirty="0">
                <a:solidFill>
                  <a:schemeClr val="tx1">
                    <a:lumMod val="75000"/>
                    <a:lumOff val="25000"/>
                  </a:schemeClr>
                </a:solidFill>
                <a:cs typeface="Arial" panose="020B0604020202020204" pitchFamily="34" charset="0"/>
              </a:rPr>
              <a:t>A manual motor controller listed for tap conductor protection in group motor installations is  permitted to have conductors that are no smaller than 1/10 the ampacity of </a:t>
            </a:r>
            <a:r>
              <a:rPr lang="en-US" sz="1600" dirty="0">
                <a:solidFill>
                  <a:schemeClr val="tx1">
                    <a:lumMod val="75000"/>
                    <a:lumOff val="25000"/>
                  </a:schemeClr>
                </a:solidFill>
                <a:cs typeface="Arial" panose="020B0604020202020204" pitchFamily="34" charset="0"/>
              </a:rPr>
              <a:t>branch circuit protective device. Refer to NEC 430.53 (D) for other restrictions</a:t>
            </a:r>
            <a:endParaRPr lang="en-US" sz="1600" i="0" u="none" strike="noStrike" baseline="0" dirty="0">
              <a:solidFill>
                <a:schemeClr val="tx1">
                  <a:lumMod val="75000"/>
                  <a:lumOff val="25000"/>
                </a:schemeClr>
              </a:solidFill>
              <a:cs typeface="Arial" panose="020B0604020202020204" pitchFamily="34" charset="0"/>
            </a:endParaRPr>
          </a:p>
        </p:txBody>
      </p:sp>
    </p:spTree>
    <p:extLst>
      <p:ext uri="{BB962C8B-B14F-4D97-AF65-F5344CB8AC3E}">
        <p14:creationId xmlns:p14="http://schemas.microsoft.com/office/powerpoint/2010/main" val="34957215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3371E-F6FD-4CC1-9249-3C4E754C2B91}"/>
              </a:ext>
            </a:extLst>
          </p:cNvPr>
          <p:cNvSpPr>
            <a:spLocks noGrp="1"/>
          </p:cNvSpPr>
          <p:nvPr>
            <p:ph type="title"/>
          </p:nvPr>
        </p:nvSpPr>
        <p:spPr/>
        <p:txBody>
          <a:bodyPr/>
          <a:lstStyle/>
          <a:p>
            <a:r>
              <a:rPr lang="en-US" dirty="0"/>
              <a:t>140MP 140MT Comparison </a:t>
            </a:r>
            <a:endParaRPr lang="de-CH" dirty="0"/>
          </a:p>
        </p:txBody>
      </p:sp>
      <p:pic>
        <p:nvPicPr>
          <p:cNvPr id="4" name="Picture 3">
            <a:extLst>
              <a:ext uri="{FF2B5EF4-FFF2-40B4-BE49-F238E27FC236}">
                <a16:creationId xmlns:a16="http://schemas.microsoft.com/office/drawing/2014/main" id="{6C7C0374-66AD-4A49-8A18-A87CD16C3F06}"/>
              </a:ext>
            </a:extLst>
          </p:cNvPr>
          <p:cNvPicPr>
            <a:picLocks noChangeAspect="1"/>
          </p:cNvPicPr>
          <p:nvPr/>
        </p:nvPicPr>
        <p:blipFill>
          <a:blip r:embed="rId2"/>
          <a:stretch>
            <a:fillRect/>
          </a:stretch>
        </p:blipFill>
        <p:spPr>
          <a:xfrm>
            <a:off x="2044773" y="1312134"/>
            <a:ext cx="7515225" cy="4619625"/>
          </a:xfrm>
          <a:prstGeom prst="rect">
            <a:avLst/>
          </a:prstGeom>
        </p:spPr>
      </p:pic>
    </p:spTree>
    <p:extLst>
      <p:ext uri="{BB962C8B-B14F-4D97-AF65-F5344CB8AC3E}">
        <p14:creationId xmlns:p14="http://schemas.microsoft.com/office/powerpoint/2010/main" val="102853266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8A76CBE-8370-4ED1-BCFA-E4CADF11B619}"/>
              </a:ext>
            </a:extLst>
          </p:cNvPr>
          <p:cNvSpPr>
            <a:spLocks noGrp="1"/>
          </p:cNvSpPr>
          <p:nvPr>
            <p:ph type="body" sz="quarter" idx="18"/>
          </p:nvPr>
        </p:nvSpPr>
        <p:spPr>
          <a:xfrm>
            <a:off x="770956" y="1373441"/>
            <a:ext cx="5209185" cy="477500"/>
          </a:xfrm>
        </p:spPr>
        <p:txBody>
          <a:bodyPr/>
          <a:lstStyle/>
          <a:p>
            <a:r>
              <a:rPr lang="en-US" dirty="0"/>
              <a:t>Documentation – Now on Seismic </a:t>
            </a:r>
          </a:p>
        </p:txBody>
      </p:sp>
      <p:sp>
        <p:nvSpPr>
          <p:cNvPr id="16" name="Text Placeholder 15">
            <a:extLst>
              <a:ext uri="{FF2B5EF4-FFF2-40B4-BE49-F238E27FC236}">
                <a16:creationId xmlns:a16="http://schemas.microsoft.com/office/drawing/2014/main" id="{DCAAC9AE-8561-48EB-8EA7-735C71DF09E1}"/>
              </a:ext>
            </a:extLst>
          </p:cNvPr>
          <p:cNvSpPr>
            <a:spLocks noGrp="1"/>
          </p:cNvSpPr>
          <p:nvPr>
            <p:ph type="body" sz="quarter" idx="20"/>
          </p:nvPr>
        </p:nvSpPr>
        <p:spPr>
          <a:xfrm>
            <a:off x="6221534" y="1373441"/>
            <a:ext cx="5209183" cy="477500"/>
          </a:xfrm>
        </p:spPr>
        <p:txBody>
          <a:bodyPr/>
          <a:lstStyle/>
          <a:p>
            <a:r>
              <a:rPr lang="en-US" dirty="0"/>
              <a:t>Others</a:t>
            </a:r>
          </a:p>
        </p:txBody>
      </p:sp>
      <p:sp>
        <p:nvSpPr>
          <p:cNvPr id="20" name="Text Placeholder 19">
            <a:extLst>
              <a:ext uri="{FF2B5EF4-FFF2-40B4-BE49-F238E27FC236}">
                <a16:creationId xmlns:a16="http://schemas.microsoft.com/office/drawing/2014/main" id="{3CCEFCB4-EC0E-4C3D-B4C2-F34DD807FA5A}"/>
              </a:ext>
            </a:extLst>
          </p:cNvPr>
          <p:cNvSpPr>
            <a:spLocks noGrp="1"/>
          </p:cNvSpPr>
          <p:nvPr>
            <p:ph type="body" sz="quarter" idx="33"/>
          </p:nvPr>
        </p:nvSpPr>
        <p:spPr>
          <a:xfrm>
            <a:off x="766119" y="2024352"/>
            <a:ext cx="5455415" cy="3652308"/>
          </a:xfrm>
        </p:spPr>
        <p:txBody>
          <a:bodyPr/>
          <a:lstStyle/>
          <a:p>
            <a:r>
              <a:rPr lang="en-US" b="0" dirty="0"/>
              <a:t>Migration guide </a:t>
            </a:r>
          </a:p>
          <a:p>
            <a:r>
              <a:rPr lang="en-US" b="0" dirty="0"/>
              <a:t>Tech Specification Draft – 140MT </a:t>
            </a:r>
          </a:p>
          <a:p>
            <a:r>
              <a:rPr lang="en-US" b="0" dirty="0"/>
              <a:t>Tech Specification Draft – 140UT </a:t>
            </a:r>
          </a:p>
          <a:p>
            <a:r>
              <a:rPr lang="en-US" b="0" dirty="0"/>
              <a:t>Drawings, 3D </a:t>
            </a:r>
            <a:r>
              <a:rPr lang="en-US" b="0" dirty="0" err="1"/>
              <a:t>stp</a:t>
            </a:r>
            <a:r>
              <a:rPr lang="en-US" b="0" dirty="0"/>
              <a:t> files (Main devices) </a:t>
            </a:r>
          </a:p>
          <a:p>
            <a:r>
              <a:rPr lang="en-US" b="0" dirty="0"/>
              <a:t>Installation Instructions </a:t>
            </a:r>
          </a:p>
          <a:p>
            <a:r>
              <a:rPr lang="en-US" b="0" dirty="0"/>
              <a:t>Product Presentation</a:t>
            </a:r>
          </a:p>
          <a:p>
            <a:r>
              <a:rPr lang="en-US" b="0" dirty="0"/>
              <a:t>Migration letter</a:t>
            </a:r>
          </a:p>
          <a:p>
            <a:r>
              <a:rPr lang="en-US" b="0" dirty="0"/>
              <a:t>FAQ Document</a:t>
            </a:r>
          </a:p>
          <a:p>
            <a:r>
              <a:rPr lang="en-US" b="0" dirty="0"/>
              <a:t>140M 140MT Comparison Overview</a:t>
            </a:r>
          </a:p>
          <a:p>
            <a:r>
              <a:rPr lang="en-US" b="0" dirty="0"/>
              <a:t>Combination SCCR Specification Draft – in Tech Spec</a:t>
            </a:r>
          </a:p>
        </p:txBody>
      </p:sp>
      <p:sp>
        <p:nvSpPr>
          <p:cNvPr id="21" name="Text Placeholder 20">
            <a:extLst>
              <a:ext uri="{FF2B5EF4-FFF2-40B4-BE49-F238E27FC236}">
                <a16:creationId xmlns:a16="http://schemas.microsoft.com/office/drawing/2014/main" id="{CD92FDD9-63D1-43D8-A3D5-A9A3F9A2CD72}"/>
              </a:ext>
            </a:extLst>
          </p:cNvPr>
          <p:cNvSpPr>
            <a:spLocks noGrp="1"/>
          </p:cNvSpPr>
          <p:nvPr>
            <p:ph type="body" sz="quarter" idx="34"/>
          </p:nvPr>
        </p:nvSpPr>
        <p:spPr>
          <a:xfrm>
            <a:off x="6211862" y="2024352"/>
            <a:ext cx="5893451" cy="3009937"/>
          </a:xfrm>
        </p:spPr>
        <p:txBody>
          <a:bodyPr/>
          <a:lstStyle/>
          <a:p>
            <a:r>
              <a:rPr lang="en-US" b="0" dirty="0"/>
              <a:t>Website update – 16 August</a:t>
            </a:r>
          </a:p>
          <a:p>
            <a:r>
              <a:rPr lang="en-US" b="0" dirty="0"/>
              <a:t>SCCR tool updates (Type F) – 30 Aug</a:t>
            </a:r>
          </a:p>
          <a:p>
            <a:r>
              <a:rPr lang="en-US" b="0" dirty="0" err="1"/>
              <a:t>ProposalWorks</a:t>
            </a:r>
            <a:r>
              <a:rPr lang="en-US" b="0"/>
              <a:t>™ </a:t>
            </a:r>
            <a:r>
              <a:rPr lang="en-US" b="0" dirty="0"/>
              <a:t>– 30 Aug</a:t>
            </a:r>
          </a:p>
          <a:p>
            <a:r>
              <a:rPr lang="en-US" b="0" dirty="0"/>
              <a:t>IDEA Update – 16 Aug</a:t>
            </a:r>
          </a:p>
          <a:p>
            <a:endParaRPr lang="en-US" b="0" dirty="0"/>
          </a:p>
        </p:txBody>
      </p:sp>
      <p:sp>
        <p:nvSpPr>
          <p:cNvPr id="2" name="Title 1">
            <a:extLst>
              <a:ext uri="{FF2B5EF4-FFF2-40B4-BE49-F238E27FC236}">
                <a16:creationId xmlns:a16="http://schemas.microsoft.com/office/drawing/2014/main" id="{56D061A9-3DD7-4F6F-888A-C1CC4F9F9531}"/>
              </a:ext>
            </a:extLst>
          </p:cNvPr>
          <p:cNvSpPr>
            <a:spLocks noGrp="1"/>
          </p:cNvSpPr>
          <p:nvPr>
            <p:ph type="title"/>
          </p:nvPr>
        </p:nvSpPr>
        <p:spPr/>
        <p:txBody>
          <a:bodyPr/>
          <a:lstStyle/>
          <a:p>
            <a:r>
              <a:rPr lang="en-US" dirty="0"/>
              <a:t>Documentation &amp; Actions</a:t>
            </a:r>
            <a:endParaRPr lang="de-CH" dirty="0"/>
          </a:p>
        </p:txBody>
      </p:sp>
      <p:sp>
        <p:nvSpPr>
          <p:cNvPr id="3" name="Text Placeholder 2">
            <a:extLst>
              <a:ext uri="{FF2B5EF4-FFF2-40B4-BE49-F238E27FC236}">
                <a16:creationId xmlns:a16="http://schemas.microsoft.com/office/drawing/2014/main" id="{90E588EE-7BF2-4295-A3FD-480D0C064533}"/>
              </a:ext>
            </a:extLst>
          </p:cNvPr>
          <p:cNvSpPr>
            <a:spLocks noGrp="1"/>
          </p:cNvSpPr>
          <p:nvPr>
            <p:ph type="body" sz="quarter" idx="10"/>
          </p:nvPr>
        </p:nvSpPr>
        <p:spPr/>
        <p:txBody>
          <a:bodyPr/>
          <a:lstStyle/>
          <a:p>
            <a:r>
              <a:rPr lang="en-US" b="1" dirty="0"/>
              <a:t>Initiating release to– Literature Library</a:t>
            </a:r>
            <a:endParaRPr lang="de-CH" b="1" dirty="0"/>
          </a:p>
        </p:txBody>
      </p:sp>
      <p:sp>
        <p:nvSpPr>
          <p:cNvPr id="23" name="TextBox 22">
            <a:extLst>
              <a:ext uri="{FF2B5EF4-FFF2-40B4-BE49-F238E27FC236}">
                <a16:creationId xmlns:a16="http://schemas.microsoft.com/office/drawing/2014/main" id="{8E56D486-7675-4B7C-AD87-05F6117EC31E}"/>
              </a:ext>
            </a:extLst>
          </p:cNvPr>
          <p:cNvSpPr txBox="1"/>
          <p:nvPr/>
        </p:nvSpPr>
        <p:spPr>
          <a:xfrm>
            <a:off x="832709" y="5676660"/>
            <a:ext cx="8138983" cy="369332"/>
          </a:xfrm>
          <a:prstGeom prst="rect">
            <a:avLst/>
          </a:prstGeom>
          <a:noFill/>
        </p:spPr>
        <p:txBody>
          <a:bodyPr wrap="square">
            <a:spAutoFit/>
          </a:bodyPr>
          <a:lstStyle/>
          <a:p>
            <a:r>
              <a:rPr lang="en-US" sz="1800" dirty="0">
                <a:latin typeface="+mj-lt"/>
              </a:rPr>
              <a:t>Seismic link: </a:t>
            </a:r>
            <a:r>
              <a:rPr lang="en-US" sz="1800" b="0" i="0" dirty="0">
                <a:solidFill>
                  <a:srgbClr val="1B2A34"/>
                </a:solidFill>
                <a:effectLst/>
                <a:latin typeface="+mj-lt"/>
                <a:hlinkClick r:id="rId2"/>
              </a:rPr>
              <a:t>140M to 140MT Pre-Launch Migration Information</a:t>
            </a:r>
            <a:endParaRPr lang="en-US" sz="1800" dirty="0">
              <a:latin typeface="+mj-lt"/>
            </a:endParaRPr>
          </a:p>
        </p:txBody>
      </p:sp>
      <p:pic>
        <p:nvPicPr>
          <p:cNvPr id="5" name="Picture 4">
            <a:extLst>
              <a:ext uri="{FF2B5EF4-FFF2-40B4-BE49-F238E27FC236}">
                <a16:creationId xmlns:a16="http://schemas.microsoft.com/office/drawing/2014/main" id="{43CA69C7-4FD0-4B90-A9F4-73CEEBA4116C}"/>
              </a:ext>
            </a:extLst>
          </p:cNvPr>
          <p:cNvPicPr>
            <a:picLocks noChangeAspect="1"/>
          </p:cNvPicPr>
          <p:nvPr/>
        </p:nvPicPr>
        <p:blipFill>
          <a:blip r:embed="rId3"/>
          <a:stretch>
            <a:fillRect/>
          </a:stretch>
        </p:blipFill>
        <p:spPr>
          <a:xfrm>
            <a:off x="9323872" y="4264640"/>
            <a:ext cx="2868128" cy="2593360"/>
          </a:xfrm>
          <a:prstGeom prst="rect">
            <a:avLst/>
          </a:prstGeom>
        </p:spPr>
      </p:pic>
    </p:spTree>
    <p:extLst>
      <p:ext uri="{BB962C8B-B14F-4D97-AF65-F5344CB8AC3E}">
        <p14:creationId xmlns:p14="http://schemas.microsoft.com/office/powerpoint/2010/main" val="27409861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E3257E-8AA5-4BAE-A29D-D23BFA91170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82039625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DC451-734B-4362-8330-41B4FBDFBB78}"/>
              </a:ext>
            </a:extLst>
          </p:cNvPr>
          <p:cNvSpPr>
            <a:spLocks noGrp="1"/>
          </p:cNvSpPr>
          <p:nvPr>
            <p:ph type="title"/>
          </p:nvPr>
        </p:nvSpPr>
        <p:spPr/>
        <p:txBody>
          <a:bodyPr/>
          <a:lstStyle/>
          <a:p>
            <a:r>
              <a:rPr lang="en-US" dirty="0"/>
              <a:t>Glossary of Terms </a:t>
            </a:r>
            <a:endParaRPr lang="de-CH" dirty="0"/>
          </a:p>
        </p:txBody>
      </p:sp>
      <p:sp>
        <p:nvSpPr>
          <p:cNvPr id="3" name="Text Placeholder 2">
            <a:extLst>
              <a:ext uri="{FF2B5EF4-FFF2-40B4-BE49-F238E27FC236}">
                <a16:creationId xmlns:a16="http://schemas.microsoft.com/office/drawing/2014/main" id="{296DC13F-72D5-4BA9-B819-A31273D214C0}"/>
              </a:ext>
            </a:extLst>
          </p:cNvPr>
          <p:cNvSpPr>
            <a:spLocks noGrp="1"/>
          </p:cNvSpPr>
          <p:nvPr>
            <p:ph type="body" sz="quarter" idx="10"/>
          </p:nvPr>
        </p:nvSpPr>
        <p:spPr/>
        <p:txBody>
          <a:bodyPr/>
          <a:lstStyle/>
          <a:p>
            <a:r>
              <a:rPr lang="en-US" dirty="0"/>
              <a:t>MCCB, MPCB/MPSD, MCP</a:t>
            </a:r>
            <a:endParaRPr lang="de-CH" dirty="0"/>
          </a:p>
        </p:txBody>
      </p:sp>
      <p:sp>
        <p:nvSpPr>
          <p:cNvPr id="5" name="Rectangle 3">
            <a:extLst>
              <a:ext uri="{FF2B5EF4-FFF2-40B4-BE49-F238E27FC236}">
                <a16:creationId xmlns:a16="http://schemas.microsoft.com/office/drawing/2014/main" id="{FF173EA2-AFF4-46C3-9BFE-B35A72994DC9}"/>
              </a:ext>
            </a:extLst>
          </p:cNvPr>
          <p:cNvSpPr txBox="1">
            <a:spLocks noGrp="1" noChangeArrowheads="1"/>
          </p:cNvSpPr>
          <p:nvPr>
            <p:ph type="body" sz="quarter" idx="16"/>
          </p:nvPr>
        </p:nvSpPr>
        <p:spPr>
          <a:xfrm>
            <a:off x="381000" y="1392237"/>
            <a:ext cx="11724314" cy="4899505"/>
          </a:xfrm>
          <a:prstGeom prst="rect">
            <a:avLst/>
          </a:prstGeom>
        </p:spPr>
        <p:txBody>
          <a:bodyPr vert="horz" lIns="91440" tIns="45720" rIns="91440" bIns="45720" rtlCol="0">
            <a:normAutofit lnSpcReduction="10000"/>
          </a:bodyPr>
          <a:lstStyle>
            <a:lvl1pPr marL="287338" indent="-287338" algn="l" rtl="0" eaLnBrk="1" fontAlgn="base" hangingPunct="1">
              <a:lnSpc>
                <a:spcPct val="100000"/>
              </a:lnSpc>
              <a:spcBef>
                <a:spcPts val="0"/>
              </a:spcBef>
              <a:spcAft>
                <a:spcPts val="600"/>
              </a:spcAft>
              <a:buClr>
                <a:srgbClr val="BB2332"/>
              </a:buClr>
              <a:buFont typeface="Wingdings" charset="2"/>
              <a:buChar char="§"/>
              <a:defRPr sz="2400">
                <a:solidFill>
                  <a:schemeClr val="tx1"/>
                </a:solidFill>
                <a:latin typeface="+mn-lt"/>
                <a:ea typeface="+mn-ea"/>
                <a:cs typeface="+mn-cs"/>
              </a:defRPr>
            </a:lvl1pPr>
            <a:lvl2pPr marL="804863" indent="-228600" algn="l" rtl="0" eaLnBrk="1" fontAlgn="base" hangingPunct="1">
              <a:lnSpc>
                <a:spcPct val="100000"/>
              </a:lnSpc>
              <a:spcBef>
                <a:spcPts val="0"/>
              </a:spcBef>
              <a:spcAft>
                <a:spcPts val="600"/>
              </a:spcAft>
              <a:buClr>
                <a:schemeClr val="bg1">
                  <a:lumMod val="50000"/>
                </a:schemeClr>
              </a:buClr>
              <a:buSzPct val="80000"/>
              <a:buFont typeface="Wingdings" charset="2"/>
              <a:buChar char="§"/>
              <a:defRPr sz="2400">
                <a:solidFill>
                  <a:schemeClr val="tx1"/>
                </a:solidFill>
                <a:latin typeface="+mn-lt"/>
                <a:ea typeface="+mn-ea"/>
              </a:defRPr>
            </a:lvl2pPr>
            <a:lvl3pPr marL="1262063" indent="-228600" algn="l" rtl="0" eaLnBrk="1" fontAlgn="base" hangingPunct="1">
              <a:lnSpc>
                <a:spcPct val="100000"/>
              </a:lnSpc>
              <a:spcBef>
                <a:spcPts val="0"/>
              </a:spcBef>
              <a:spcAft>
                <a:spcPts val="600"/>
              </a:spcAft>
              <a:buClr>
                <a:schemeClr val="bg1">
                  <a:lumMod val="50000"/>
                </a:schemeClr>
              </a:buClr>
              <a:buSzPct val="80000"/>
              <a:buFont typeface="Wingdings" charset="2"/>
              <a:buChar char="§"/>
              <a:defRPr sz="2000">
                <a:solidFill>
                  <a:schemeClr val="tx1"/>
                </a:solidFill>
                <a:latin typeface="+mn-lt"/>
                <a:ea typeface="+mn-ea"/>
              </a:defRPr>
            </a:lvl3pPr>
            <a:lvl4pPr marL="1600200" indent="-228600" algn="l" rtl="0" eaLnBrk="1" fontAlgn="base" hangingPunct="1">
              <a:lnSpc>
                <a:spcPct val="100000"/>
              </a:lnSpc>
              <a:spcBef>
                <a:spcPts val="0"/>
              </a:spcBef>
              <a:spcAft>
                <a:spcPts val="600"/>
              </a:spcAft>
              <a:buClr>
                <a:schemeClr val="bg1">
                  <a:lumMod val="50000"/>
                </a:schemeClr>
              </a:buClr>
              <a:buFont typeface="Wingdings" charset="2"/>
              <a:buChar char="§"/>
              <a:defRPr sz="1600" cap="none">
                <a:solidFill>
                  <a:schemeClr val="tx1"/>
                </a:solidFill>
                <a:latin typeface="Arial" charset="0"/>
                <a:ea typeface="+mn-ea"/>
              </a:defRPr>
            </a:lvl4pPr>
            <a:lvl5pPr marL="2057400" indent="-228600" algn="l" rtl="0" eaLnBrk="1" fontAlgn="base" hangingPunct="1">
              <a:lnSpc>
                <a:spcPct val="100000"/>
              </a:lnSpc>
              <a:spcBef>
                <a:spcPts val="0"/>
              </a:spcBef>
              <a:spcAft>
                <a:spcPts val="600"/>
              </a:spcAft>
              <a:buClr>
                <a:schemeClr val="bg1">
                  <a:lumMod val="50000"/>
                </a:schemeClr>
              </a:buClr>
              <a:buFont typeface="Wingdings" charset="2"/>
              <a:buChar char="§"/>
              <a:defRPr sz="1400" cap="none">
                <a:solidFill>
                  <a:schemeClr val="tx1"/>
                </a:solidFill>
                <a:latin typeface="Arial" charset="0"/>
                <a:ea typeface="+mn-ea"/>
              </a:defRPr>
            </a:lvl5pPr>
            <a:lvl6pPr marL="2514600" indent="-228600" algn="l" rtl="0" eaLnBrk="1" fontAlgn="base" hangingPunct="1">
              <a:spcBef>
                <a:spcPct val="20000"/>
              </a:spcBef>
              <a:spcAft>
                <a:spcPct val="0"/>
              </a:spcAft>
              <a:buClr>
                <a:srgbClr val="BB2332"/>
              </a:buClr>
              <a:buChar char="»"/>
              <a:defRPr sz="2000">
                <a:solidFill>
                  <a:schemeClr val="tx1"/>
                </a:solidFill>
                <a:latin typeface="Arial" charset="0"/>
                <a:ea typeface="+mn-ea"/>
              </a:defRPr>
            </a:lvl6pPr>
            <a:lvl7pPr marL="2971800" indent="-228600" algn="l" rtl="0" eaLnBrk="1" fontAlgn="base" hangingPunct="1">
              <a:spcBef>
                <a:spcPct val="20000"/>
              </a:spcBef>
              <a:spcAft>
                <a:spcPct val="0"/>
              </a:spcAft>
              <a:buClr>
                <a:srgbClr val="BB2332"/>
              </a:buClr>
              <a:buChar char="»"/>
              <a:defRPr sz="2000">
                <a:solidFill>
                  <a:schemeClr val="tx1"/>
                </a:solidFill>
                <a:latin typeface="Arial" charset="0"/>
                <a:ea typeface="+mn-ea"/>
              </a:defRPr>
            </a:lvl7pPr>
            <a:lvl8pPr marL="3429000" indent="-228600" algn="l" rtl="0" eaLnBrk="1" fontAlgn="base" hangingPunct="1">
              <a:spcBef>
                <a:spcPct val="20000"/>
              </a:spcBef>
              <a:spcAft>
                <a:spcPct val="0"/>
              </a:spcAft>
              <a:buClr>
                <a:srgbClr val="BB2332"/>
              </a:buClr>
              <a:buChar char="»"/>
              <a:defRPr sz="2000">
                <a:solidFill>
                  <a:schemeClr val="tx1"/>
                </a:solidFill>
                <a:latin typeface="Arial" charset="0"/>
                <a:ea typeface="+mn-ea"/>
              </a:defRPr>
            </a:lvl8pPr>
            <a:lvl9pPr marL="3886200" indent="-228600" algn="l" rtl="0" eaLnBrk="1" fontAlgn="base" hangingPunct="1">
              <a:spcBef>
                <a:spcPct val="20000"/>
              </a:spcBef>
              <a:spcAft>
                <a:spcPct val="0"/>
              </a:spcAft>
              <a:buClr>
                <a:srgbClr val="BB2332"/>
              </a:buClr>
              <a:buChar char="»"/>
              <a:defRPr sz="2000">
                <a:solidFill>
                  <a:schemeClr val="tx1"/>
                </a:solidFill>
                <a:latin typeface="Arial" charset="0"/>
                <a:ea typeface="+mn-ea"/>
              </a:defRPr>
            </a:lvl9pPr>
          </a:lstStyle>
          <a:p>
            <a:pPr algn="l"/>
            <a:r>
              <a:rPr lang="en-US" sz="1600" b="1" i="0" u="none" strike="noStrike" baseline="0" dirty="0">
                <a:solidFill>
                  <a:schemeClr val="tx1">
                    <a:lumMod val="75000"/>
                    <a:lumOff val="25000"/>
                  </a:schemeClr>
                </a:solidFill>
                <a:cs typeface="Arial" panose="020B0604020202020204" pitchFamily="34" charset="0"/>
              </a:rPr>
              <a:t>Motor Protection Circuit Breaker  - MPCB</a:t>
            </a:r>
            <a:endParaRPr lang="en-US" sz="1600" b="1" dirty="0">
              <a:solidFill>
                <a:schemeClr val="tx1">
                  <a:lumMod val="75000"/>
                  <a:lumOff val="25000"/>
                </a:schemeClr>
              </a:solidFill>
              <a:cs typeface="Arial" panose="020B0604020202020204" pitchFamily="34" charset="0"/>
            </a:endParaRPr>
          </a:p>
          <a:p>
            <a:pPr marL="0" indent="0" algn="l">
              <a:buNone/>
            </a:pPr>
            <a:r>
              <a:rPr lang="en-US" sz="1600" dirty="0">
                <a:solidFill>
                  <a:schemeClr val="tx1">
                    <a:lumMod val="75000"/>
                    <a:lumOff val="25000"/>
                  </a:schemeClr>
                </a:solidFill>
                <a:cs typeface="Arial" panose="020B0604020202020204" pitchFamily="34" charset="0"/>
              </a:rPr>
              <a:t>Manual motor controllers are also commercially referred to as Motor Protection circuit breaker or Motor protective circuit breaker. Some other manufacturer refers to these devices as Manual motor protector or Manual starter protector etc. But now IEC has defined term as MPSD.</a:t>
            </a:r>
          </a:p>
          <a:p>
            <a:pPr marL="0" indent="0" algn="l">
              <a:buNone/>
            </a:pPr>
            <a:endParaRPr lang="en-US" sz="1600" b="1" i="0" u="none" strike="noStrike" baseline="0" dirty="0">
              <a:solidFill>
                <a:schemeClr val="tx1">
                  <a:lumMod val="75000"/>
                  <a:lumOff val="25000"/>
                </a:schemeClr>
              </a:solidFill>
              <a:cs typeface="Arial" panose="020B0604020202020204" pitchFamily="34" charset="0"/>
            </a:endParaRPr>
          </a:p>
          <a:p>
            <a:pPr algn="l"/>
            <a:r>
              <a:rPr lang="en-US" sz="1600" b="1" i="0" u="none" strike="noStrike" baseline="0" dirty="0">
                <a:solidFill>
                  <a:schemeClr val="tx1">
                    <a:lumMod val="75000"/>
                    <a:lumOff val="25000"/>
                  </a:schemeClr>
                </a:solidFill>
                <a:cs typeface="Arial" panose="020B0604020202020204" pitchFamily="34" charset="0"/>
              </a:rPr>
              <a:t>Motor Protective Switching Device MPSD ( IEC 60947-4-1    reference 3.4.31))</a:t>
            </a:r>
          </a:p>
          <a:p>
            <a:pPr marL="0" indent="0">
              <a:buNone/>
            </a:pPr>
            <a:r>
              <a:rPr lang="en-US" sz="1600" dirty="0">
                <a:solidFill>
                  <a:schemeClr val="tx1">
                    <a:lumMod val="75000"/>
                    <a:lumOff val="25000"/>
                  </a:schemeClr>
                </a:solidFill>
                <a:cs typeface="Arial" panose="020B0604020202020204" pitchFamily="34" charset="0"/>
              </a:rPr>
              <a:t>Manually operated motor starter additionally providing resettable short-circuit protection to the motor and the circuit</a:t>
            </a:r>
            <a:br>
              <a:rPr lang="en-US" sz="1600" dirty="0">
                <a:solidFill>
                  <a:schemeClr val="tx1">
                    <a:lumMod val="75000"/>
                    <a:lumOff val="25000"/>
                  </a:schemeClr>
                </a:solidFill>
                <a:cs typeface="Arial" panose="020B0604020202020204" pitchFamily="34" charset="0"/>
              </a:rPr>
            </a:br>
            <a:r>
              <a:rPr lang="en-US" sz="1600" dirty="0">
                <a:solidFill>
                  <a:schemeClr val="tx1">
                    <a:lumMod val="75000"/>
                    <a:lumOff val="25000"/>
                  </a:schemeClr>
                </a:solidFill>
                <a:cs typeface="Arial" panose="020B0604020202020204" pitchFamily="34" charset="0"/>
              </a:rPr>
              <a:t>-Note 1: A MPSD can also be used as a manual starter, a protected starter or a combination starter.</a:t>
            </a:r>
            <a:br>
              <a:rPr lang="en-US" sz="1600" dirty="0">
                <a:solidFill>
                  <a:schemeClr val="tx1">
                    <a:lumMod val="75000"/>
                    <a:lumOff val="25000"/>
                  </a:schemeClr>
                </a:solidFill>
                <a:cs typeface="Arial" panose="020B0604020202020204" pitchFamily="34" charset="0"/>
              </a:rPr>
            </a:br>
            <a:r>
              <a:rPr lang="en-US" sz="1600" dirty="0">
                <a:solidFill>
                  <a:schemeClr val="tx1">
                    <a:lumMod val="75000"/>
                    <a:lumOff val="25000"/>
                  </a:schemeClr>
                </a:solidFill>
                <a:cs typeface="Arial" panose="020B0604020202020204" pitchFamily="34" charset="0"/>
              </a:rPr>
              <a:t>-Note 2: A MPSD can be used as a SCPD within the motor branch when rated as Type E</a:t>
            </a:r>
            <a:br>
              <a:rPr lang="en-US" sz="1600" dirty="0">
                <a:solidFill>
                  <a:schemeClr val="tx1">
                    <a:lumMod val="75000"/>
                    <a:lumOff val="25000"/>
                  </a:schemeClr>
                </a:solidFill>
                <a:cs typeface="Arial" panose="020B0604020202020204" pitchFamily="34" charset="0"/>
              </a:rPr>
            </a:br>
            <a:r>
              <a:rPr lang="en-US" sz="1600" dirty="0">
                <a:solidFill>
                  <a:schemeClr val="tx1">
                    <a:lumMod val="75000"/>
                    <a:lumOff val="25000"/>
                  </a:schemeClr>
                </a:solidFill>
                <a:cs typeface="Arial" panose="020B0604020202020204" pitchFamily="34" charset="0"/>
              </a:rPr>
              <a:t>-Note 3: In North America, this device is also called manual motor controller.</a:t>
            </a:r>
          </a:p>
          <a:p>
            <a:pPr marL="0" indent="0">
              <a:buNone/>
            </a:pPr>
            <a:endParaRPr lang="en-US" sz="1600" dirty="0">
              <a:solidFill>
                <a:schemeClr val="tx1">
                  <a:lumMod val="75000"/>
                  <a:lumOff val="25000"/>
                </a:schemeClr>
              </a:solidFill>
              <a:cs typeface="Arial" panose="020B0604020202020204" pitchFamily="34" charset="0"/>
            </a:endParaRPr>
          </a:p>
          <a:p>
            <a:r>
              <a:rPr lang="en-US" sz="1600" b="1" dirty="0">
                <a:solidFill>
                  <a:schemeClr val="tx1">
                    <a:lumMod val="75000"/>
                    <a:lumOff val="25000"/>
                  </a:schemeClr>
                </a:solidFill>
                <a:cs typeface="Arial" panose="020B0604020202020204" pitchFamily="34" charset="0"/>
              </a:rPr>
              <a:t>Type 2 Short Circuit Coordination:</a:t>
            </a:r>
          </a:p>
          <a:p>
            <a:pPr marL="0" indent="0">
              <a:buNone/>
            </a:pPr>
            <a:r>
              <a:rPr lang="en-US" sz="1600" dirty="0">
                <a:solidFill>
                  <a:schemeClr val="tx1">
                    <a:lumMod val="75000"/>
                    <a:lumOff val="25000"/>
                  </a:schemeClr>
                </a:solidFill>
                <a:cs typeface="Arial" panose="020B0604020202020204" pitchFamily="34" charset="0"/>
              </a:rPr>
              <a:t>A listed motor controller with Type 2 Short Circuit Coordination meets the following criteria at the voltage and current it is rated at. The user must not exceed fuse or circuit breaker as recommended by the manufacturer.  </a:t>
            </a:r>
          </a:p>
          <a:p>
            <a:pPr marL="461962" lvl="1" indent="0">
              <a:buNone/>
            </a:pPr>
            <a:r>
              <a:rPr lang="en-US" sz="1600" dirty="0">
                <a:solidFill>
                  <a:schemeClr val="tx1">
                    <a:lumMod val="75000"/>
                    <a:lumOff val="25000"/>
                  </a:schemeClr>
                </a:solidFill>
                <a:cs typeface="Arial" panose="020B0604020202020204" pitchFamily="34" charset="0"/>
              </a:rPr>
              <a:t>1. The contactor or starter must not endanger persons or plant in the event of a short circuit.</a:t>
            </a:r>
          </a:p>
          <a:p>
            <a:pPr marL="461962" lvl="1" indent="0">
              <a:buNone/>
            </a:pPr>
            <a:r>
              <a:rPr lang="en-US" sz="1600" dirty="0">
                <a:solidFill>
                  <a:schemeClr val="tx1">
                    <a:lumMod val="75000"/>
                    <a:lumOff val="25000"/>
                  </a:schemeClr>
                </a:solidFill>
                <a:cs typeface="Arial" panose="020B0604020202020204" pitchFamily="34" charset="0"/>
              </a:rPr>
              <a:t>2. No damage to the motor protection device or other parts may occur with the exception of welding of the contactor or starter contacts if these can be easily separated without appreciable deformation (such as with a screwdriver).</a:t>
            </a:r>
          </a:p>
        </p:txBody>
      </p:sp>
    </p:spTree>
    <p:extLst>
      <p:ext uri="{BB962C8B-B14F-4D97-AF65-F5344CB8AC3E}">
        <p14:creationId xmlns:p14="http://schemas.microsoft.com/office/powerpoint/2010/main" val="90228656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A5170-B7B1-40CE-8B87-59AC74BB563A}"/>
              </a:ext>
            </a:extLst>
          </p:cNvPr>
          <p:cNvSpPr>
            <a:spLocks noGrp="1"/>
          </p:cNvSpPr>
          <p:nvPr>
            <p:ph type="title"/>
          </p:nvPr>
        </p:nvSpPr>
        <p:spPr/>
        <p:txBody>
          <a:bodyPr/>
          <a:lstStyle/>
          <a:p>
            <a:r>
              <a:rPr lang="en-US" dirty="0"/>
              <a:t>The evolution of the Motor Control &amp; Protection portfolio</a:t>
            </a:r>
            <a:endParaRPr lang="de-CH" dirty="0"/>
          </a:p>
        </p:txBody>
      </p:sp>
      <p:sp>
        <p:nvSpPr>
          <p:cNvPr id="3" name="Text Placeholder 2">
            <a:extLst>
              <a:ext uri="{FF2B5EF4-FFF2-40B4-BE49-F238E27FC236}">
                <a16:creationId xmlns:a16="http://schemas.microsoft.com/office/drawing/2014/main" id="{9F6E76A9-F3C0-49ED-8D61-7F50FA042036}"/>
              </a:ext>
            </a:extLst>
          </p:cNvPr>
          <p:cNvSpPr>
            <a:spLocks noGrp="1"/>
          </p:cNvSpPr>
          <p:nvPr>
            <p:ph type="body" sz="quarter" idx="10"/>
          </p:nvPr>
        </p:nvSpPr>
        <p:spPr>
          <a:xfrm>
            <a:off x="381744" y="904554"/>
            <a:ext cx="11428510" cy="707886"/>
          </a:xfrm>
        </p:spPr>
        <p:txBody>
          <a:bodyPr/>
          <a:lstStyle/>
          <a:p>
            <a:r>
              <a:rPr lang="en-US" sz="1800" dirty="0">
                <a:solidFill>
                  <a:srgbClr val="000000"/>
                </a:solidFill>
              </a:rPr>
              <a:t>Complete renewal and expansion of our starter combinations</a:t>
            </a:r>
          </a:p>
          <a:p>
            <a:endParaRPr lang="de-CH" dirty="0"/>
          </a:p>
        </p:txBody>
      </p:sp>
      <p:grpSp>
        <p:nvGrpSpPr>
          <p:cNvPr id="5" name="Group 4">
            <a:extLst>
              <a:ext uri="{FF2B5EF4-FFF2-40B4-BE49-F238E27FC236}">
                <a16:creationId xmlns:a16="http://schemas.microsoft.com/office/drawing/2014/main" id="{4A086BEF-8BB4-4F75-9DE4-1E234D08426F}"/>
              </a:ext>
            </a:extLst>
          </p:cNvPr>
          <p:cNvGrpSpPr/>
          <p:nvPr/>
        </p:nvGrpSpPr>
        <p:grpSpPr>
          <a:xfrm>
            <a:off x="335664" y="1504302"/>
            <a:ext cx="11799867" cy="4878833"/>
            <a:chOff x="348080" y="1629192"/>
            <a:chExt cx="11485860" cy="4878833"/>
          </a:xfrm>
        </p:grpSpPr>
        <p:sp>
          <p:nvSpPr>
            <p:cNvPr id="6" name="Slide Number Placeholder 6">
              <a:extLst>
                <a:ext uri="{FF2B5EF4-FFF2-40B4-BE49-F238E27FC236}">
                  <a16:creationId xmlns:a16="http://schemas.microsoft.com/office/drawing/2014/main" id="{A7174DB4-52D1-4624-BB7C-3CE292437A3B}"/>
                </a:ext>
              </a:extLst>
            </p:cNvPr>
            <p:cNvSpPr txBox="1">
              <a:spLocks/>
            </p:cNvSpPr>
            <p:nvPr/>
          </p:nvSpPr>
          <p:spPr bwMode="auto">
            <a:xfrm>
              <a:off x="7906144" y="5894716"/>
              <a:ext cx="338050" cy="171405"/>
            </a:xfrm>
            <a:prstGeom prst="rect">
              <a:avLst/>
            </a:prstGeom>
            <a:noFill/>
            <a:ln w="9525">
              <a:noFill/>
              <a:miter lim="800000"/>
              <a:headEnd/>
              <a:tailEnd/>
            </a:ln>
          </p:spPr>
          <p:txBody>
            <a:bodyPr vert="horz" wrap="square" lIns="68562" tIns="34281" rIns="68562" bIns="34281" numCol="1" anchor="t" anchorCtr="0" compatLnSpc="1">
              <a:prstTxWarp prst="textNoShape">
                <a:avLst/>
              </a:prstTxWarp>
            </a:bodyPr>
            <a:lstStyle>
              <a:defPPr>
                <a:defRPr lang="en-US"/>
              </a:defPPr>
              <a:lvl1pPr algn="r" rtl="0" eaLnBrk="0" fontAlgn="base" hangingPunct="0">
                <a:lnSpc>
                  <a:spcPct val="100000"/>
                </a:lnSpc>
                <a:spcBef>
                  <a:spcPct val="0"/>
                </a:spcBef>
                <a:spcAft>
                  <a:spcPct val="0"/>
                </a:spcAft>
                <a:defRPr sz="800" kern="1200">
                  <a:solidFill>
                    <a:srgbClr val="FFFFFF"/>
                  </a:solidFill>
                  <a:latin typeface="+mn-lt"/>
                  <a:ea typeface="ＭＳ Ｐゴシック" charset="-128"/>
                  <a:cs typeface="ＭＳ Ｐゴシック" charset="-128"/>
                </a:defRPr>
              </a:lvl1pPr>
              <a:lvl2pPr marL="457200" algn="l" rtl="0" fontAlgn="base">
                <a:lnSpc>
                  <a:spcPct val="80000"/>
                </a:lnSpc>
                <a:spcBef>
                  <a:spcPct val="0"/>
                </a:spcBef>
                <a:spcAft>
                  <a:spcPct val="0"/>
                </a:spcAft>
                <a:defRPr sz="3200" kern="1200">
                  <a:solidFill>
                    <a:srgbClr val="CC0000"/>
                  </a:solidFill>
                  <a:latin typeface="Arial Narrow" charset="0"/>
                  <a:ea typeface="ＭＳ Ｐゴシック" charset="-128"/>
                  <a:cs typeface="ＭＳ Ｐゴシック" charset="-128"/>
                </a:defRPr>
              </a:lvl2pPr>
              <a:lvl3pPr marL="914400" algn="l" rtl="0" fontAlgn="base">
                <a:lnSpc>
                  <a:spcPct val="80000"/>
                </a:lnSpc>
                <a:spcBef>
                  <a:spcPct val="0"/>
                </a:spcBef>
                <a:spcAft>
                  <a:spcPct val="0"/>
                </a:spcAft>
                <a:defRPr sz="3200" kern="1200">
                  <a:solidFill>
                    <a:srgbClr val="CC0000"/>
                  </a:solidFill>
                  <a:latin typeface="Arial Narrow" charset="0"/>
                  <a:ea typeface="ＭＳ Ｐゴシック" charset="-128"/>
                  <a:cs typeface="ＭＳ Ｐゴシック" charset="-128"/>
                </a:defRPr>
              </a:lvl3pPr>
              <a:lvl4pPr marL="1371600" algn="l" rtl="0" fontAlgn="base">
                <a:lnSpc>
                  <a:spcPct val="80000"/>
                </a:lnSpc>
                <a:spcBef>
                  <a:spcPct val="0"/>
                </a:spcBef>
                <a:spcAft>
                  <a:spcPct val="0"/>
                </a:spcAft>
                <a:defRPr sz="3200" kern="1200">
                  <a:solidFill>
                    <a:srgbClr val="CC0000"/>
                  </a:solidFill>
                  <a:latin typeface="Arial Narrow" charset="0"/>
                  <a:ea typeface="ＭＳ Ｐゴシック" charset="-128"/>
                  <a:cs typeface="ＭＳ Ｐゴシック" charset="-128"/>
                </a:defRPr>
              </a:lvl4pPr>
              <a:lvl5pPr marL="1828800" algn="l" rtl="0" fontAlgn="base">
                <a:lnSpc>
                  <a:spcPct val="80000"/>
                </a:lnSpc>
                <a:spcBef>
                  <a:spcPct val="0"/>
                </a:spcBef>
                <a:spcAft>
                  <a:spcPct val="0"/>
                </a:spcAft>
                <a:defRPr sz="3200" kern="1200">
                  <a:solidFill>
                    <a:srgbClr val="CC0000"/>
                  </a:solidFill>
                  <a:latin typeface="Arial Narrow" charset="0"/>
                  <a:ea typeface="ＭＳ Ｐゴシック" charset="-128"/>
                  <a:cs typeface="ＭＳ Ｐゴシック" charset="-128"/>
                </a:defRPr>
              </a:lvl5pPr>
              <a:lvl6pPr marL="2286000" algn="l" defTabSz="457200" rtl="0" eaLnBrk="1" latinLnBrk="0" hangingPunct="1">
                <a:defRPr sz="3200" kern="1200">
                  <a:solidFill>
                    <a:srgbClr val="CC0000"/>
                  </a:solidFill>
                  <a:latin typeface="Arial Narrow" charset="0"/>
                  <a:ea typeface="ＭＳ Ｐゴシック" charset="-128"/>
                  <a:cs typeface="ＭＳ Ｐゴシック" charset="-128"/>
                </a:defRPr>
              </a:lvl6pPr>
              <a:lvl7pPr marL="2743200" algn="l" defTabSz="457200" rtl="0" eaLnBrk="1" latinLnBrk="0" hangingPunct="1">
                <a:defRPr sz="3200" kern="1200">
                  <a:solidFill>
                    <a:srgbClr val="CC0000"/>
                  </a:solidFill>
                  <a:latin typeface="Arial Narrow" charset="0"/>
                  <a:ea typeface="ＭＳ Ｐゴシック" charset="-128"/>
                  <a:cs typeface="ＭＳ Ｐゴシック" charset="-128"/>
                </a:defRPr>
              </a:lvl7pPr>
              <a:lvl8pPr marL="3200400" algn="l" defTabSz="457200" rtl="0" eaLnBrk="1" latinLnBrk="0" hangingPunct="1">
                <a:defRPr sz="3200" kern="1200">
                  <a:solidFill>
                    <a:srgbClr val="CC0000"/>
                  </a:solidFill>
                  <a:latin typeface="Arial Narrow" charset="0"/>
                  <a:ea typeface="ＭＳ Ｐゴシック" charset="-128"/>
                  <a:cs typeface="ＭＳ Ｐゴシック" charset="-128"/>
                </a:defRPr>
              </a:lvl8pPr>
              <a:lvl9pPr marL="3657600" algn="l" defTabSz="457200" rtl="0" eaLnBrk="1" latinLnBrk="0" hangingPunct="1">
                <a:defRPr sz="3200" kern="1200">
                  <a:solidFill>
                    <a:srgbClr val="CC0000"/>
                  </a:solidFill>
                  <a:latin typeface="Arial Narrow" charset="0"/>
                  <a:ea typeface="ＭＳ Ｐゴシック" charset="-128"/>
                  <a:cs typeface="ＭＳ Ｐゴシック" charset="-128"/>
                </a:defRPr>
              </a:lvl9pPr>
            </a:lstStyle>
            <a:p>
              <a:pPr defTabSz="608013"/>
              <a:fld id="{88F643DE-FFD1-CA4C-BBC2-D70230DFA570}" type="slidenum">
                <a:rPr lang="en-US" sz="1200"/>
                <a:pPr defTabSz="608013"/>
                <a:t>5</a:t>
              </a:fld>
              <a:endParaRPr lang="en-US" sz="1200"/>
            </a:p>
          </p:txBody>
        </p:sp>
        <p:sp>
          <p:nvSpPr>
            <p:cNvPr id="7" name="TextBox 6">
              <a:extLst>
                <a:ext uri="{FF2B5EF4-FFF2-40B4-BE49-F238E27FC236}">
                  <a16:creationId xmlns:a16="http://schemas.microsoft.com/office/drawing/2014/main" id="{009B47AF-6906-46EF-93B8-DA5B9358A8EF}"/>
                </a:ext>
              </a:extLst>
            </p:cNvPr>
            <p:cNvSpPr txBox="1"/>
            <p:nvPr/>
          </p:nvSpPr>
          <p:spPr>
            <a:xfrm>
              <a:off x="8827298" y="1629192"/>
              <a:ext cx="3006642" cy="4555093"/>
            </a:xfrm>
            <a:prstGeom prst="rect">
              <a:avLst/>
            </a:prstGeom>
            <a:noFill/>
          </p:spPr>
          <p:txBody>
            <a:bodyPr wrap="square" rtlCol="0">
              <a:spAutoFit/>
            </a:bodyPr>
            <a:lstStyle/>
            <a:p>
              <a:r>
                <a:rPr lang="en-US" sz="1800" b="1" dirty="0">
                  <a:solidFill>
                    <a:schemeClr val="tx1">
                      <a:lumMod val="75000"/>
                      <a:lumOff val="25000"/>
                    </a:schemeClr>
                  </a:solidFill>
                  <a:cs typeface="Arial" panose="020B0604020202020204" pitchFamily="34" charset="0"/>
                </a:rPr>
                <a:t>Tiered Portfolio </a:t>
              </a:r>
            </a:p>
            <a:p>
              <a:endParaRPr lang="en-US" sz="1800" dirty="0">
                <a:solidFill>
                  <a:schemeClr val="tx1">
                    <a:lumMod val="75000"/>
                    <a:lumOff val="25000"/>
                  </a:schemeClr>
                </a:solidFill>
                <a:cs typeface="Arial" panose="020B0604020202020204" pitchFamily="34" charset="0"/>
              </a:endParaRPr>
            </a:p>
            <a:p>
              <a:pPr marL="182563" indent="-182563">
                <a:buFont typeface="Arial" panose="020B0604020202020204" pitchFamily="34" charset="0"/>
                <a:buChar char="•"/>
                <a:tabLst>
                  <a:tab pos="180975" algn="l"/>
                </a:tabLst>
              </a:pPr>
              <a:r>
                <a:rPr lang="en-US" sz="1400" dirty="0">
                  <a:solidFill>
                    <a:schemeClr val="tx1">
                      <a:lumMod val="75000"/>
                      <a:lumOff val="25000"/>
                    </a:schemeClr>
                  </a:solidFill>
                  <a:cs typeface="Arial" panose="020B0604020202020204" pitchFamily="34" charset="0"/>
                </a:rPr>
                <a:t>Basic Tier - 140MP</a:t>
              </a:r>
            </a:p>
            <a:p>
              <a:pPr marL="182563" indent="-182563">
                <a:buFont typeface="Arial" panose="020B0604020202020204" pitchFamily="34" charset="0"/>
                <a:buChar char="•"/>
                <a:tabLst>
                  <a:tab pos="180975" algn="l"/>
                </a:tabLst>
              </a:pPr>
              <a:r>
                <a:rPr lang="en-US" sz="1400" dirty="0">
                  <a:solidFill>
                    <a:schemeClr val="tx1">
                      <a:lumMod val="75000"/>
                      <a:lumOff val="25000"/>
                    </a:schemeClr>
                  </a:solidFill>
                  <a:cs typeface="Arial" panose="020B0604020202020204" pitchFamily="34" charset="0"/>
                </a:rPr>
                <a:t>Global Performance – 140M/140MT</a:t>
              </a:r>
            </a:p>
            <a:p>
              <a:pPr marL="182563" lvl="1" indent="-182563">
                <a:buFont typeface="Arial" panose="020B0604020202020204" pitchFamily="34" charset="0"/>
                <a:buChar char="•"/>
                <a:tabLst>
                  <a:tab pos="180975" algn="l"/>
                </a:tabLst>
              </a:pPr>
              <a:r>
                <a:rPr lang="en-US" sz="1400" dirty="0">
                  <a:solidFill>
                    <a:schemeClr val="tx1">
                      <a:lumMod val="75000"/>
                      <a:lumOff val="25000"/>
                    </a:schemeClr>
                  </a:solidFill>
                  <a:cs typeface="Arial" panose="020B0604020202020204" pitchFamily="34" charset="0"/>
                </a:rPr>
                <a:t>Advanced  - 140ME Electronic ( Future)</a:t>
              </a:r>
            </a:p>
            <a:p>
              <a:pPr marL="361950" indent="-271463">
                <a:buFont typeface="Courier New" panose="02070309020205020404" pitchFamily="49" charset="0"/>
                <a:buChar char="o"/>
                <a:tabLst>
                  <a:tab pos="180975" algn="l"/>
                </a:tabLst>
              </a:pPr>
              <a:endParaRPr lang="en-US" sz="1400" dirty="0">
                <a:solidFill>
                  <a:schemeClr val="tx1">
                    <a:lumMod val="75000"/>
                    <a:lumOff val="25000"/>
                  </a:schemeClr>
                </a:solidFill>
                <a:cs typeface="Arial" panose="020B0604020202020204" pitchFamily="34" charset="0"/>
              </a:endParaRPr>
            </a:p>
            <a:p>
              <a:r>
                <a:rPr lang="en-US" sz="1600" b="1" dirty="0">
                  <a:solidFill>
                    <a:schemeClr val="tx1">
                      <a:lumMod val="75000"/>
                      <a:lumOff val="25000"/>
                    </a:schemeClr>
                  </a:solidFill>
                  <a:cs typeface="Arial" panose="020B0604020202020204" pitchFamily="34" charset="0"/>
                </a:rPr>
                <a:t>140MT – Why a new MPCB?</a:t>
              </a:r>
            </a:p>
            <a:p>
              <a:pPr>
                <a:tabLst>
                  <a:tab pos="180975" algn="l"/>
                </a:tabLst>
              </a:pPr>
              <a:endParaRPr lang="en-US" sz="1400" dirty="0">
                <a:solidFill>
                  <a:schemeClr val="tx1">
                    <a:lumMod val="75000"/>
                    <a:lumOff val="25000"/>
                  </a:schemeClr>
                </a:solidFill>
                <a:cs typeface="Arial" panose="020B0604020202020204" pitchFamily="34" charset="0"/>
              </a:endParaRPr>
            </a:p>
            <a:p>
              <a:pPr marL="182563" indent="-182563">
                <a:buFont typeface="Arial" panose="020B0604020202020204" pitchFamily="34" charset="0"/>
                <a:buChar char="•"/>
                <a:tabLst>
                  <a:tab pos="180975" algn="l"/>
                </a:tabLst>
              </a:pPr>
              <a:r>
                <a:rPr lang="en-US" sz="1400" dirty="0">
                  <a:solidFill>
                    <a:schemeClr val="tx1">
                      <a:lumMod val="75000"/>
                      <a:lumOff val="25000"/>
                    </a:schemeClr>
                  </a:solidFill>
                  <a:cs typeface="Arial" panose="020B0604020202020204" pitchFamily="34" charset="0"/>
                </a:rPr>
                <a:t>140M is 20+ year old product line.</a:t>
              </a:r>
            </a:p>
            <a:p>
              <a:pPr marL="182563" indent="-182563">
                <a:buFont typeface="Arial" panose="020B0604020202020204" pitchFamily="34" charset="0"/>
                <a:buChar char="•"/>
                <a:tabLst>
                  <a:tab pos="180975" algn="l"/>
                </a:tabLst>
              </a:pPr>
              <a:r>
                <a:rPr lang="en-US" sz="1400" dirty="0">
                  <a:solidFill>
                    <a:schemeClr val="tx1">
                      <a:lumMod val="75000"/>
                      <a:lumOff val="25000"/>
                    </a:schemeClr>
                  </a:solidFill>
                  <a:cs typeface="Arial" panose="020B0604020202020204" pitchFamily="34" charset="0"/>
                </a:rPr>
                <a:t>No possibility of improving product features at reasonable cost with 140M anymore.  </a:t>
              </a:r>
            </a:p>
            <a:p>
              <a:pPr marL="182563" indent="-182563">
                <a:buFont typeface="Arial" panose="020B0604020202020204" pitchFamily="34" charset="0"/>
                <a:buChar char="•"/>
                <a:tabLst>
                  <a:tab pos="180975" algn="l"/>
                </a:tabLst>
              </a:pPr>
              <a:r>
                <a:rPr lang="en-US" sz="1400" dirty="0">
                  <a:solidFill>
                    <a:schemeClr val="tx1">
                      <a:lumMod val="75000"/>
                      <a:lumOff val="25000"/>
                    </a:schemeClr>
                  </a:solidFill>
                  <a:cs typeface="Arial" panose="020B0604020202020204" pitchFamily="34" charset="0"/>
                </a:rPr>
                <a:t>Renewal of the full Motor Control Portfolio </a:t>
              </a:r>
              <a:r>
                <a:rPr lang="en-US" sz="1400" dirty="0">
                  <a:solidFill>
                    <a:schemeClr val="tx1">
                      <a:lumMod val="75000"/>
                      <a:lumOff val="25000"/>
                    </a:schemeClr>
                  </a:solidFill>
                  <a:cs typeface="Arial" panose="020B0604020202020204" pitchFamily="34" charset="0"/>
                  <a:sym typeface="Wingdings" panose="05000000000000000000" pitchFamily="2" charset="2"/>
                </a:rPr>
                <a:t> MCS2.0</a:t>
              </a:r>
            </a:p>
            <a:p>
              <a:pPr marL="182563" indent="-182563">
                <a:buFont typeface="Arial" panose="020B0604020202020204" pitchFamily="34" charset="0"/>
                <a:buChar char="•"/>
                <a:tabLst>
                  <a:tab pos="180975" algn="l"/>
                </a:tabLst>
              </a:pPr>
              <a:r>
                <a:rPr lang="en-US" sz="1400" dirty="0">
                  <a:solidFill>
                    <a:schemeClr val="tx1">
                      <a:lumMod val="75000"/>
                      <a:lumOff val="25000"/>
                    </a:schemeClr>
                  </a:solidFill>
                  <a:cs typeface="Arial" panose="020B0604020202020204" pitchFamily="34" charset="0"/>
                  <a:sym typeface="Wingdings" panose="05000000000000000000" pitchFamily="2" charset="2"/>
                </a:rPr>
                <a:t>Enhance performance and certifications</a:t>
              </a:r>
            </a:p>
            <a:p>
              <a:pPr marL="182563" indent="-182563">
                <a:buFont typeface="Arial" panose="020B0604020202020204" pitchFamily="34" charset="0"/>
                <a:buChar char="•"/>
                <a:tabLst>
                  <a:tab pos="180975" algn="l"/>
                </a:tabLst>
              </a:pPr>
              <a:r>
                <a:rPr lang="en-US" sz="1400" dirty="0">
                  <a:solidFill>
                    <a:schemeClr val="tx1">
                      <a:lumMod val="75000"/>
                      <a:lumOff val="25000"/>
                    </a:schemeClr>
                  </a:solidFill>
                  <a:cs typeface="Arial" panose="020B0604020202020204" pitchFamily="34" charset="0"/>
                  <a:sym typeface="Wingdings" panose="05000000000000000000" pitchFamily="2" charset="2"/>
                </a:rPr>
                <a:t>Future 140ME platform will be based on 140MT design (Subnet Enabler)</a:t>
              </a:r>
              <a:endParaRPr lang="en-US" sz="1400" dirty="0">
                <a:solidFill>
                  <a:schemeClr val="tx1">
                    <a:lumMod val="75000"/>
                    <a:lumOff val="25000"/>
                  </a:schemeClr>
                </a:solidFill>
                <a:cs typeface="Arial" panose="020B0604020202020204" pitchFamily="34" charset="0"/>
              </a:endParaRPr>
            </a:p>
            <a:p>
              <a:pPr marL="90487">
                <a:tabLst>
                  <a:tab pos="180975" algn="l"/>
                </a:tabLst>
              </a:pPr>
              <a:endParaRPr lang="en-US" sz="1400" dirty="0">
                <a:solidFill>
                  <a:schemeClr val="tx1">
                    <a:lumMod val="75000"/>
                    <a:lumOff val="25000"/>
                  </a:schemeClr>
                </a:solidFill>
                <a:cs typeface="Arial" panose="020B0604020202020204" pitchFamily="34" charset="0"/>
              </a:endParaRPr>
            </a:p>
          </p:txBody>
        </p:sp>
        <p:cxnSp>
          <p:nvCxnSpPr>
            <p:cNvPr id="8" name="Straight Connector 7">
              <a:extLst>
                <a:ext uri="{FF2B5EF4-FFF2-40B4-BE49-F238E27FC236}">
                  <a16:creationId xmlns:a16="http://schemas.microsoft.com/office/drawing/2014/main" id="{A4D21A7F-F312-4A85-9618-FB0C7FAF2DAE}"/>
                </a:ext>
              </a:extLst>
            </p:cNvPr>
            <p:cNvCxnSpPr>
              <a:cxnSpLocks/>
            </p:cNvCxnSpPr>
            <p:nvPr/>
          </p:nvCxnSpPr>
          <p:spPr bwMode="auto">
            <a:xfrm>
              <a:off x="8674705" y="1653088"/>
              <a:ext cx="0" cy="4423058"/>
            </a:xfrm>
            <a:prstGeom prst="line">
              <a:avLst/>
            </a:prstGeom>
            <a:noFill/>
            <a:ln w="38100" cap="flat" cmpd="sng" algn="ctr">
              <a:solidFill>
                <a:schemeClr val="tx2"/>
              </a:solidFill>
              <a:prstDash val="solid"/>
              <a:round/>
              <a:headEnd type="none" w="med" len="med"/>
              <a:tailEnd type="none" w="med" len="med"/>
            </a:ln>
            <a:effectLst/>
          </p:spPr>
        </p:cxnSp>
        <p:grpSp>
          <p:nvGrpSpPr>
            <p:cNvPr id="9" name="Group 8">
              <a:extLst>
                <a:ext uri="{FF2B5EF4-FFF2-40B4-BE49-F238E27FC236}">
                  <a16:creationId xmlns:a16="http://schemas.microsoft.com/office/drawing/2014/main" id="{669C565E-4191-41CF-BDD1-F7E7B53D1A79}"/>
                </a:ext>
              </a:extLst>
            </p:cNvPr>
            <p:cNvGrpSpPr/>
            <p:nvPr/>
          </p:nvGrpSpPr>
          <p:grpSpPr>
            <a:xfrm>
              <a:off x="348080" y="1643063"/>
              <a:ext cx="8042733" cy="4864962"/>
              <a:chOff x="918266" y="2633189"/>
              <a:chExt cx="7066932" cy="4215079"/>
            </a:xfrm>
          </p:grpSpPr>
          <p:pic>
            <p:nvPicPr>
              <p:cNvPr id="15" name="Picture 14">
                <a:extLst>
                  <a:ext uri="{FF2B5EF4-FFF2-40B4-BE49-F238E27FC236}">
                    <a16:creationId xmlns:a16="http://schemas.microsoft.com/office/drawing/2014/main" id="{AD33665E-1805-482D-8297-D7997E9ABDC8}"/>
                  </a:ext>
                </a:extLst>
              </p:cNvPr>
              <p:cNvPicPr>
                <a:picLocks noChangeAspect="1"/>
              </p:cNvPicPr>
              <p:nvPr/>
            </p:nvPicPr>
            <p:blipFill>
              <a:blip r:embed="rId2"/>
              <a:stretch>
                <a:fillRect/>
              </a:stretch>
            </p:blipFill>
            <p:spPr>
              <a:xfrm>
                <a:off x="2501571" y="4189238"/>
                <a:ext cx="524648" cy="727290"/>
              </a:xfrm>
              <a:prstGeom prst="rect">
                <a:avLst/>
              </a:prstGeom>
            </p:spPr>
          </p:pic>
          <p:sp>
            <p:nvSpPr>
              <p:cNvPr id="16" name="TextBox 15">
                <a:extLst>
                  <a:ext uri="{FF2B5EF4-FFF2-40B4-BE49-F238E27FC236}">
                    <a16:creationId xmlns:a16="http://schemas.microsoft.com/office/drawing/2014/main" id="{369A48F1-148A-418E-8B51-17F1BAEC7D79}"/>
                  </a:ext>
                </a:extLst>
              </p:cNvPr>
              <p:cNvSpPr txBox="1"/>
              <p:nvPr/>
            </p:nvSpPr>
            <p:spPr>
              <a:xfrm>
                <a:off x="3056283" y="3037045"/>
                <a:ext cx="1935066" cy="919985"/>
              </a:xfrm>
              <a:prstGeom prst="rect">
                <a:avLst/>
              </a:prstGeom>
              <a:noFill/>
            </p:spPr>
            <p:txBody>
              <a:bodyPr wrap="square" rtlCol="0">
                <a:spAutoFit/>
              </a:bodyPr>
              <a:lstStyle/>
              <a:p>
                <a:r>
                  <a:rPr lang="en-US" sz="1400" b="1" u="sng" dirty="0">
                    <a:solidFill>
                      <a:schemeClr val="bg2"/>
                    </a:solidFill>
                    <a:cs typeface="Arial" panose="020B0604020202020204" pitchFamily="34" charset="0"/>
                  </a:rPr>
                  <a:t>140M and New 140MP </a:t>
                </a:r>
              </a:p>
              <a:p>
                <a:pPr marL="269875" indent="-139700">
                  <a:spcBef>
                    <a:spcPts val="300"/>
                  </a:spcBef>
                  <a:buClr>
                    <a:srgbClr val="C00000"/>
                  </a:buClr>
                  <a:buFont typeface="Arial" panose="020B0604020202020204" pitchFamily="34" charset="0"/>
                  <a:buChar char="•"/>
                </a:pPr>
                <a:r>
                  <a:rPr lang="en-US" sz="1100" b="1" dirty="0">
                    <a:solidFill>
                      <a:schemeClr val="bg2"/>
                    </a:solidFill>
                    <a:cs typeface="Arial" panose="020B0604020202020204" pitchFamily="34" charset="0"/>
                  </a:rPr>
                  <a:t>NEW</a:t>
                </a:r>
                <a:r>
                  <a:rPr lang="en-US" sz="1100" dirty="0">
                    <a:solidFill>
                      <a:schemeClr val="bg2"/>
                    </a:solidFill>
                    <a:cs typeface="Arial" panose="020B0604020202020204" pitchFamily="34" charset="0"/>
                  </a:rPr>
                  <a:t> 140MP = Basic Tier Portfolio (price / simple applications)</a:t>
                </a:r>
              </a:p>
              <a:p>
                <a:pPr marL="269875" indent="-139700">
                  <a:spcBef>
                    <a:spcPts val="300"/>
                  </a:spcBef>
                  <a:buClr>
                    <a:srgbClr val="C00000"/>
                  </a:buClr>
                  <a:buFont typeface="Arial" panose="020B0604020202020204" pitchFamily="34" charset="0"/>
                  <a:buChar char="•"/>
                </a:pPr>
                <a:r>
                  <a:rPr lang="en-US" sz="1100" dirty="0">
                    <a:solidFill>
                      <a:schemeClr val="bg2"/>
                    </a:solidFill>
                    <a:cs typeface="Arial" panose="020B0604020202020204" pitchFamily="34" charset="0"/>
                  </a:rPr>
                  <a:t>140M = Global Performance</a:t>
                </a:r>
              </a:p>
            </p:txBody>
          </p:sp>
          <p:sp>
            <p:nvSpPr>
              <p:cNvPr id="17" name="TextBox 16">
                <a:extLst>
                  <a:ext uri="{FF2B5EF4-FFF2-40B4-BE49-F238E27FC236}">
                    <a16:creationId xmlns:a16="http://schemas.microsoft.com/office/drawing/2014/main" id="{F4FCCA3B-5633-4A08-8FC3-11FCD38BAB5C}"/>
                  </a:ext>
                </a:extLst>
              </p:cNvPr>
              <p:cNvSpPr txBox="1"/>
              <p:nvPr/>
            </p:nvSpPr>
            <p:spPr>
              <a:xfrm>
                <a:off x="5595344" y="4245440"/>
                <a:ext cx="2389854" cy="919985"/>
              </a:xfrm>
              <a:prstGeom prst="rect">
                <a:avLst/>
              </a:prstGeom>
              <a:noFill/>
            </p:spPr>
            <p:txBody>
              <a:bodyPr wrap="square" rtlCol="0">
                <a:spAutoFit/>
              </a:bodyPr>
              <a:lstStyle/>
              <a:p>
                <a:r>
                  <a:rPr lang="en-US" sz="1400" b="1" u="sng" dirty="0">
                    <a:solidFill>
                      <a:schemeClr val="bg2"/>
                    </a:solidFill>
                    <a:cs typeface="Arial" panose="020B0604020202020204" pitchFamily="34" charset="0"/>
                  </a:rPr>
                  <a:t>100-C  and New 100-E</a:t>
                </a:r>
              </a:p>
              <a:p>
                <a:pPr marL="269875" indent="-153988">
                  <a:spcBef>
                    <a:spcPts val="300"/>
                  </a:spcBef>
                  <a:buClr>
                    <a:srgbClr val="C00000"/>
                  </a:buClr>
                  <a:buFont typeface="Arial" panose="020B0604020202020204" pitchFamily="34" charset="0"/>
                  <a:buChar char="•"/>
                </a:pPr>
                <a:r>
                  <a:rPr lang="en-US" sz="1100" dirty="0">
                    <a:solidFill>
                      <a:schemeClr val="bg2"/>
                    </a:solidFill>
                    <a:cs typeface="Arial" panose="020B0604020202020204" pitchFamily="34" charset="0"/>
                  </a:rPr>
                  <a:t>100-C = Global Value Portfolio (productivity)</a:t>
                </a:r>
              </a:p>
              <a:p>
                <a:pPr marL="269875" indent="-153988">
                  <a:spcBef>
                    <a:spcPts val="300"/>
                  </a:spcBef>
                  <a:buClr>
                    <a:srgbClr val="C00000"/>
                  </a:buClr>
                  <a:buFont typeface="Arial" panose="020B0604020202020204" pitchFamily="34" charset="0"/>
                  <a:buChar char="•"/>
                </a:pPr>
                <a:r>
                  <a:rPr lang="en-US" sz="1100" b="1" dirty="0">
                    <a:solidFill>
                      <a:schemeClr val="bg2"/>
                    </a:solidFill>
                    <a:cs typeface="Arial" panose="020B0604020202020204" pitchFamily="34" charset="0"/>
                  </a:rPr>
                  <a:t>NEW</a:t>
                </a:r>
                <a:r>
                  <a:rPr lang="en-US" sz="1100" dirty="0">
                    <a:solidFill>
                      <a:schemeClr val="bg2"/>
                    </a:solidFill>
                    <a:cs typeface="Arial" panose="020B0604020202020204" pitchFamily="34" charset="0"/>
                  </a:rPr>
                  <a:t> 100-E = Global Performance (universal coil, future </a:t>
                </a:r>
                <a:r>
                  <a:rPr lang="en-US" sz="1100" dirty="0" err="1">
                    <a:solidFill>
                      <a:schemeClr val="bg2"/>
                    </a:solidFill>
                    <a:cs typeface="Arial" panose="020B0604020202020204" pitchFamily="34" charset="0"/>
                  </a:rPr>
                  <a:t>SubNet</a:t>
                </a:r>
                <a:r>
                  <a:rPr lang="en-US" sz="1100" dirty="0">
                    <a:solidFill>
                      <a:schemeClr val="bg2"/>
                    </a:solidFill>
                    <a:cs typeface="Arial" panose="020B0604020202020204" pitchFamily="34" charset="0"/>
                  </a:rPr>
                  <a:t>)</a:t>
                </a:r>
              </a:p>
            </p:txBody>
          </p:sp>
          <p:sp>
            <p:nvSpPr>
              <p:cNvPr id="18" name="TextBox 17">
                <a:extLst>
                  <a:ext uri="{FF2B5EF4-FFF2-40B4-BE49-F238E27FC236}">
                    <a16:creationId xmlns:a16="http://schemas.microsoft.com/office/drawing/2014/main" id="{E1A1D9CC-2E19-40D5-8749-2076C78934EB}"/>
                  </a:ext>
                </a:extLst>
              </p:cNvPr>
              <p:cNvSpPr txBox="1"/>
              <p:nvPr/>
            </p:nvSpPr>
            <p:spPr>
              <a:xfrm>
                <a:off x="3026207" y="5274960"/>
                <a:ext cx="2120007" cy="1573308"/>
              </a:xfrm>
              <a:prstGeom prst="rect">
                <a:avLst/>
              </a:prstGeom>
              <a:noFill/>
            </p:spPr>
            <p:txBody>
              <a:bodyPr wrap="square" rtlCol="0">
                <a:spAutoFit/>
              </a:bodyPr>
              <a:lstStyle/>
              <a:p>
                <a:r>
                  <a:rPr lang="en-US" sz="1400" b="1" u="sng" dirty="0">
                    <a:solidFill>
                      <a:schemeClr val="bg2"/>
                    </a:solidFill>
                    <a:cs typeface="Arial" panose="020B0604020202020204" pitchFamily="34" charset="0"/>
                  </a:rPr>
                  <a:t>E200, E300 and New E100</a:t>
                </a:r>
              </a:p>
              <a:p>
                <a:pPr marL="269875" indent="-153988">
                  <a:spcBef>
                    <a:spcPts val="300"/>
                  </a:spcBef>
                  <a:buClr>
                    <a:srgbClr val="C00000"/>
                  </a:buClr>
                  <a:buFont typeface="Arial" panose="020B0604020202020204" pitchFamily="34" charset="0"/>
                  <a:buChar char="•"/>
                </a:pPr>
                <a:r>
                  <a:rPr lang="en-US" sz="1100" b="1" dirty="0">
                    <a:solidFill>
                      <a:schemeClr val="bg2"/>
                    </a:solidFill>
                    <a:cs typeface="Arial" panose="020B0604020202020204" pitchFamily="34" charset="0"/>
                  </a:rPr>
                  <a:t>NEW</a:t>
                </a:r>
                <a:r>
                  <a:rPr lang="en-US" sz="1100" dirty="0">
                    <a:solidFill>
                      <a:schemeClr val="bg2"/>
                    </a:solidFill>
                    <a:cs typeface="Arial" panose="020B0604020202020204" pitchFamily="34" charset="0"/>
                  </a:rPr>
                  <a:t> E100 EE = Basic (productivity, flexibility)</a:t>
                </a:r>
              </a:p>
              <a:p>
                <a:pPr marL="269875" indent="-153988">
                  <a:spcBef>
                    <a:spcPts val="300"/>
                  </a:spcBef>
                  <a:buClr>
                    <a:srgbClr val="C00000"/>
                  </a:buClr>
                  <a:buFont typeface="Arial" panose="020B0604020202020204" pitchFamily="34" charset="0"/>
                  <a:buChar char="•"/>
                </a:pPr>
                <a:r>
                  <a:rPr lang="en-US" sz="1100" b="1" dirty="0">
                    <a:solidFill>
                      <a:schemeClr val="bg2"/>
                    </a:solidFill>
                    <a:cs typeface="Arial" panose="020B0604020202020204" pitchFamily="34" charset="0"/>
                  </a:rPr>
                  <a:t>NEW</a:t>
                </a:r>
                <a:r>
                  <a:rPr lang="en-US" sz="1100" dirty="0">
                    <a:solidFill>
                      <a:schemeClr val="bg2"/>
                    </a:solidFill>
                    <a:cs typeface="Arial" panose="020B0604020202020204" pitchFamily="34" charset="0"/>
                  </a:rPr>
                  <a:t> E100 EF = Advanced (flexibility, future Subnet) </a:t>
                </a:r>
              </a:p>
              <a:p>
                <a:pPr marL="269875" indent="-153988">
                  <a:spcBef>
                    <a:spcPts val="300"/>
                  </a:spcBef>
                  <a:buClr>
                    <a:srgbClr val="C00000"/>
                  </a:buClr>
                  <a:buFont typeface="Arial" panose="020B0604020202020204" pitchFamily="34" charset="0"/>
                  <a:buChar char="•"/>
                </a:pPr>
                <a:r>
                  <a:rPr lang="en-US" sz="1100" dirty="0">
                    <a:solidFill>
                      <a:schemeClr val="bg2"/>
                    </a:solidFill>
                    <a:cs typeface="Arial" panose="020B0604020202020204" pitchFamily="34" charset="0"/>
                  </a:rPr>
                  <a:t>E200 = Stand-alone High Performance</a:t>
                </a:r>
              </a:p>
              <a:p>
                <a:pPr marL="269875" indent="-153988">
                  <a:spcBef>
                    <a:spcPts val="300"/>
                  </a:spcBef>
                  <a:buClr>
                    <a:srgbClr val="C00000"/>
                  </a:buClr>
                  <a:buFont typeface="Arial" panose="020B0604020202020204" pitchFamily="34" charset="0"/>
                  <a:buChar char="•"/>
                </a:pPr>
                <a:r>
                  <a:rPr lang="en-US" sz="1100" dirty="0">
                    <a:solidFill>
                      <a:schemeClr val="bg2"/>
                    </a:solidFill>
                    <a:cs typeface="Arial" panose="020B0604020202020204" pitchFamily="34" charset="0"/>
                  </a:rPr>
                  <a:t>E300 = Global Architecture (Data, Application)</a:t>
                </a:r>
              </a:p>
            </p:txBody>
          </p:sp>
          <p:pic>
            <p:nvPicPr>
              <p:cNvPr id="19" name="Picture 18">
                <a:extLst>
                  <a:ext uri="{FF2B5EF4-FFF2-40B4-BE49-F238E27FC236}">
                    <a16:creationId xmlns:a16="http://schemas.microsoft.com/office/drawing/2014/main" id="{ACE5DA8A-9ECC-4F04-8D3E-76D009EA2F98}"/>
                  </a:ext>
                </a:extLst>
              </p:cNvPr>
              <p:cNvPicPr>
                <a:picLocks noChangeAspect="1"/>
              </p:cNvPicPr>
              <p:nvPr/>
            </p:nvPicPr>
            <p:blipFill>
              <a:blip r:embed="rId3"/>
              <a:stretch>
                <a:fillRect/>
              </a:stretch>
            </p:blipFill>
            <p:spPr>
              <a:xfrm>
                <a:off x="918266" y="5246534"/>
                <a:ext cx="774349" cy="814582"/>
              </a:xfrm>
              <a:prstGeom prst="rect">
                <a:avLst/>
              </a:prstGeom>
            </p:spPr>
          </p:pic>
          <p:pic>
            <p:nvPicPr>
              <p:cNvPr id="20" name="Picture 19">
                <a:extLst>
                  <a:ext uri="{FF2B5EF4-FFF2-40B4-BE49-F238E27FC236}">
                    <a16:creationId xmlns:a16="http://schemas.microsoft.com/office/drawing/2014/main" id="{148BD73F-D57B-4594-8101-379ACD8A0862}"/>
                  </a:ext>
                </a:extLst>
              </p:cNvPr>
              <p:cNvPicPr>
                <a:picLocks noChangeAspect="1"/>
              </p:cNvPicPr>
              <p:nvPr/>
            </p:nvPicPr>
            <p:blipFill>
              <a:blip r:embed="rId2"/>
              <a:stretch>
                <a:fillRect/>
              </a:stretch>
            </p:blipFill>
            <p:spPr>
              <a:xfrm>
                <a:off x="998762" y="4235977"/>
                <a:ext cx="524648" cy="727290"/>
              </a:xfrm>
              <a:prstGeom prst="rect">
                <a:avLst/>
              </a:prstGeom>
            </p:spPr>
          </p:pic>
          <p:pic>
            <p:nvPicPr>
              <p:cNvPr id="21" name="Picture 20">
                <a:extLst>
                  <a:ext uri="{FF2B5EF4-FFF2-40B4-BE49-F238E27FC236}">
                    <a16:creationId xmlns:a16="http://schemas.microsoft.com/office/drawing/2014/main" id="{3EAFAB55-AE15-4E16-A98C-284E55772784}"/>
                  </a:ext>
                </a:extLst>
              </p:cNvPr>
              <p:cNvPicPr>
                <a:picLocks noChangeAspect="1"/>
              </p:cNvPicPr>
              <p:nvPr/>
            </p:nvPicPr>
            <p:blipFill>
              <a:blip r:embed="rId4"/>
              <a:stretch>
                <a:fillRect/>
              </a:stretch>
            </p:blipFill>
            <p:spPr>
              <a:xfrm>
                <a:off x="1003853" y="3020970"/>
                <a:ext cx="464287" cy="842248"/>
              </a:xfrm>
              <a:prstGeom prst="rect">
                <a:avLst/>
              </a:prstGeom>
            </p:spPr>
          </p:pic>
          <p:sp>
            <p:nvSpPr>
              <p:cNvPr id="22" name="Right Arrow 12">
                <a:extLst>
                  <a:ext uri="{FF2B5EF4-FFF2-40B4-BE49-F238E27FC236}">
                    <a16:creationId xmlns:a16="http://schemas.microsoft.com/office/drawing/2014/main" id="{5DF888E3-8764-471B-B618-5702C88D1697}"/>
                  </a:ext>
                </a:extLst>
              </p:cNvPr>
              <p:cNvSpPr/>
              <p:nvPr/>
            </p:nvSpPr>
            <p:spPr bwMode="auto">
              <a:xfrm>
                <a:off x="1732782" y="4393898"/>
                <a:ext cx="524648" cy="388899"/>
              </a:xfrm>
              <a:prstGeom prst="rightArrow">
                <a:avLst/>
              </a:prstGeom>
              <a:solidFill>
                <a:srgbClr val="B2B2B2"/>
              </a:solidFill>
              <a:ln>
                <a:headEnd/>
                <a:tailEnd/>
              </a:ln>
              <a:effectLst>
                <a:outerShdw blurRad="50800" dist="38100" dir="2700000" algn="tl" rotWithShape="0">
                  <a:prstClr val="black">
                    <a:alpha val="40000"/>
                  </a:prst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ndParaRPr>
              </a:p>
            </p:txBody>
          </p:sp>
          <p:pic>
            <p:nvPicPr>
              <p:cNvPr id="23" name="Picture 22">
                <a:extLst>
                  <a:ext uri="{FF2B5EF4-FFF2-40B4-BE49-F238E27FC236}">
                    <a16:creationId xmlns:a16="http://schemas.microsoft.com/office/drawing/2014/main" id="{C054639B-C117-4329-BF98-22D344E5DE5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434140" y="2955526"/>
                <a:ext cx="596857" cy="926279"/>
              </a:xfrm>
              <a:prstGeom prst="rect">
                <a:avLst/>
              </a:prstGeom>
            </p:spPr>
          </p:pic>
          <p:sp>
            <p:nvSpPr>
              <p:cNvPr id="24" name="TextBox 23">
                <a:extLst>
                  <a:ext uri="{FF2B5EF4-FFF2-40B4-BE49-F238E27FC236}">
                    <a16:creationId xmlns:a16="http://schemas.microsoft.com/office/drawing/2014/main" id="{1A6170C4-28A9-4B9E-9213-6D5D3B8473A1}"/>
                  </a:ext>
                </a:extLst>
              </p:cNvPr>
              <p:cNvSpPr txBox="1"/>
              <p:nvPr/>
            </p:nvSpPr>
            <p:spPr>
              <a:xfrm>
                <a:off x="929886" y="2640152"/>
                <a:ext cx="1034319" cy="266663"/>
              </a:xfrm>
              <a:prstGeom prst="rect">
                <a:avLst/>
              </a:prstGeom>
            </p:spPr>
            <p:txBody>
              <a:bodyPr wrap="square" rtlCol="0" anchor="t">
                <a:spAutoFit/>
              </a:bodyPr>
              <a:lstStyle/>
              <a:p>
                <a:pPr marL="0" indent="0" algn="l" defTabSz="914400">
                  <a:buNone/>
                </a:pPr>
                <a:r>
                  <a:rPr lang="en-US" sz="1400" b="1" u="sng" kern="0">
                    <a:solidFill>
                      <a:schemeClr val="tx1">
                        <a:lumMod val="65000"/>
                        <a:lumOff val="35000"/>
                      </a:schemeClr>
                    </a:solidFill>
                  </a:rPr>
                  <a:t>FY19</a:t>
                </a:r>
              </a:p>
            </p:txBody>
          </p:sp>
          <p:sp>
            <p:nvSpPr>
              <p:cNvPr id="25" name="TextBox 24">
                <a:extLst>
                  <a:ext uri="{FF2B5EF4-FFF2-40B4-BE49-F238E27FC236}">
                    <a16:creationId xmlns:a16="http://schemas.microsoft.com/office/drawing/2014/main" id="{D64E2B66-4212-455A-BC4B-66019720D989}"/>
                  </a:ext>
                </a:extLst>
              </p:cNvPr>
              <p:cNvSpPr txBox="1"/>
              <p:nvPr/>
            </p:nvSpPr>
            <p:spPr>
              <a:xfrm>
                <a:off x="2545953" y="2633189"/>
                <a:ext cx="1034319" cy="307777"/>
              </a:xfrm>
              <a:prstGeom prst="rect">
                <a:avLst/>
              </a:prstGeom>
            </p:spPr>
            <p:txBody>
              <a:bodyPr wrap="square" rtlCol="0" anchor="t">
                <a:spAutoFit/>
              </a:bodyPr>
              <a:lstStyle/>
              <a:p>
                <a:pPr marL="0" indent="0" algn="l" defTabSz="914400">
                  <a:buNone/>
                </a:pPr>
                <a:r>
                  <a:rPr lang="en-US" sz="1400" b="1" u="sng" kern="0">
                    <a:solidFill>
                      <a:schemeClr val="tx1">
                        <a:lumMod val="65000"/>
                        <a:lumOff val="35000"/>
                      </a:schemeClr>
                    </a:solidFill>
                  </a:rPr>
                  <a:t>FY20</a:t>
                </a:r>
              </a:p>
            </p:txBody>
          </p:sp>
          <p:sp>
            <p:nvSpPr>
              <p:cNvPr id="26" name="Right Arrow 12">
                <a:extLst>
                  <a:ext uri="{FF2B5EF4-FFF2-40B4-BE49-F238E27FC236}">
                    <a16:creationId xmlns:a16="http://schemas.microsoft.com/office/drawing/2014/main" id="{8FBF254B-87A1-4400-A786-72ECD3D996F9}"/>
                  </a:ext>
                </a:extLst>
              </p:cNvPr>
              <p:cNvSpPr/>
              <p:nvPr/>
            </p:nvSpPr>
            <p:spPr bwMode="auto">
              <a:xfrm>
                <a:off x="1727261" y="3182496"/>
                <a:ext cx="524648" cy="388899"/>
              </a:xfrm>
              <a:prstGeom prst="rightArrow">
                <a:avLst/>
              </a:prstGeom>
              <a:solidFill>
                <a:srgbClr val="B2B2B2"/>
              </a:solidFill>
              <a:ln>
                <a:headEnd/>
                <a:tailEnd/>
              </a:ln>
              <a:effectLst>
                <a:outerShdw blurRad="50800" dist="38100" dir="2700000" algn="tl" rotWithShape="0">
                  <a:prstClr val="black">
                    <a:alpha val="40000"/>
                  </a:prst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ndParaRPr>
              </a:p>
            </p:txBody>
          </p:sp>
          <p:sp>
            <p:nvSpPr>
              <p:cNvPr id="27" name="Right Arrow 12">
                <a:extLst>
                  <a:ext uri="{FF2B5EF4-FFF2-40B4-BE49-F238E27FC236}">
                    <a16:creationId xmlns:a16="http://schemas.microsoft.com/office/drawing/2014/main" id="{E2C8C0E2-0A59-4A22-BFE6-D3EBD1C8A635}"/>
                  </a:ext>
                </a:extLst>
              </p:cNvPr>
              <p:cNvSpPr/>
              <p:nvPr/>
            </p:nvSpPr>
            <p:spPr bwMode="auto">
              <a:xfrm>
                <a:off x="1732782" y="5459375"/>
                <a:ext cx="524648" cy="388899"/>
              </a:xfrm>
              <a:prstGeom prst="rightArrow">
                <a:avLst/>
              </a:prstGeom>
              <a:solidFill>
                <a:srgbClr val="B2B2B2"/>
              </a:solidFill>
              <a:ln>
                <a:headEnd/>
                <a:tailEnd/>
              </a:ln>
              <a:effectLst>
                <a:outerShdw blurRad="50800" dist="38100" dir="2700000" algn="tl" rotWithShape="0">
                  <a:prstClr val="black">
                    <a:alpha val="40000"/>
                  </a:prst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ndParaRPr>
              </a:p>
            </p:txBody>
          </p:sp>
          <p:pic>
            <p:nvPicPr>
              <p:cNvPr id="28" name="Picture 27">
                <a:extLst>
                  <a:ext uri="{FF2B5EF4-FFF2-40B4-BE49-F238E27FC236}">
                    <a16:creationId xmlns:a16="http://schemas.microsoft.com/office/drawing/2014/main" id="{06C7AD9F-A2EC-4510-9567-679DD1DDD90C}"/>
                  </a:ext>
                </a:extLst>
              </p:cNvPr>
              <p:cNvPicPr>
                <a:picLocks noChangeAspect="1"/>
              </p:cNvPicPr>
              <p:nvPr/>
            </p:nvPicPr>
            <p:blipFill>
              <a:blip r:embed="rId2"/>
              <a:stretch>
                <a:fillRect/>
              </a:stretch>
            </p:blipFill>
            <p:spPr>
              <a:xfrm>
                <a:off x="4341318" y="4224703"/>
                <a:ext cx="524648" cy="727290"/>
              </a:xfrm>
              <a:prstGeom prst="rect">
                <a:avLst/>
              </a:prstGeom>
            </p:spPr>
          </p:pic>
        </p:grpSp>
        <p:grpSp>
          <p:nvGrpSpPr>
            <p:cNvPr id="10" name="Group 9">
              <a:extLst>
                <a:ext uri="{FF2B5EF4-FFF2-40B4-BE49-F238E27FC236}">
                  <a16:creationId xmlns:a16="http://schemas.microsoft.com/office/drawing/2014/main" id="{5C468B38-28F1-4C4B-9285-F3EEE4D639E6}"/>
                </a:ext>
              </a:extLst>
            </p:cNvPr>
            <p:cNvGrpSpPr/>
            <p:nvPr/>
          </p:nvGrpSpPr>
          <p:grpSpPr>
            <a:xfrm>
              <a:off x="5059622" y="1653088"/>
              <a:ext cx="3591954" cy="1692127"/>
              <a:chOff x="4872334" y="2647860"/>
              <a:chExt cx="3182341" cy="1436531"/>
            </a:xfrm>
          </p:grpSpPr>
          <p:sp>
            <p:nvSpPr>
              <p:cNvPr id="12" name="TextBox 11">
                <a:extLst>
                  <a:ext uri="{FF2B5EF4-FFF2-40B4-BE49-F238E27FC236}">
                    <a16:creationId xmlns:a16="http://schemas.microsoft.com/office/drawing/2014/main" id="{13D3B586-5A0A-4C1B-84DA-C29006DEA435}"/>
                  </a:ext>
                </a:extLst>
              </p:cNvPr>
              <p:cNvSpPr txBox="1"/>
              <p:nvPr/>
            </p:nvSpPr>
            <p:spPr>
              <a:xfrm>
                <a:off x="5397379" y="3030124"/>
                <a:ext cx="2657296" cy="757732"/>
              </a:xfrm>
              <a:prstGeom prst="rect">
                <a:avLst/>
              </a:prstGeom>
              <a:noFill/>
            </p:spPr>
            <p:txBody>
              <a:bodyPr wrap="square" rtlCol="0">
                <a:spAutoFit/>
              </a:bodyPr>
              <a:lstStyle/>
              <a:p>
                <a:r>
                  <a:rPr lang="en-US" sz="1400" b="1" u="sng" dirty="0">
                    <a:solidFill>
                      <a:schemeClr val="bg2"/>
                    </a:solidFill>
                    <a:cs typeface="Arial" panose="020B0604020202020204" pitchFamily="34" charset="0"/>
                  </a:rPr>
                  <a:t>140MP and New 140MT </a:t>
                </a:r>
              </a:p>
              <a:p>
                <a:pPr marL="269875" indent="-153988">
                  <a:spcBef>
                    <a:spcPts val="300"/>
                  </a:spcBef>
                  <a:buClr>
                    <a:srgbClr val="C00000"/>
                  </a:buClr>
                  <a:buFont typeface="Arial" panose="020B0604020202020204" pitchFamily="34" charset="0"/>
                  <a:buChar char="•"/>
                </a:pPr>
                <a:r>
                  <a:rPr lang="en-US" sz="1100" dirty="0">
                    <a:solidFill>
                      <a:schemeClr val="bg2"/>
                    </a:solidFill>
                    <a:cs typeface="Arial" panose="020B0604020202020204" pitchFamily="34" charset="0"/>
                  </a:rPr>
                  <a:t>140MP = Basic Tier Portfolio</a:t>
                </a:r>
              </a:p>
              <a:p>
                <a:pPr marL="269875" indent="-153988">
                  <a:spcBef>
                    <a:spcPts val="300"/>
                  </a:spcBef>
                  <a:buClr>
                    <a:srgbClr val="C00000"/>
                  </a:buClr>
                  <a:buFont typeface="Arial" panose="020B0604020202020204" pitchFamily="34" charset="0"/>
                  <a:buChar char="•"/>
                </a:pPr>
                <a:r>
                  <a:rPr lang="en-US" sz="1100" b="1" dirty="0">
                    <a:solidFill>
                      <a:schemeClr val="bg2"/>
                    </a:solidFill>
                    <a:cs typeface="Arial" panose="020B0604020202020204" pitchFamily="34" charset="0"/>
                  </a:rPr>
                  <a:t>NEW</a:t>
                </a:r>
                <a:r>
                  <a:rPr lang="en-US" sz="1100" dirty="0">
                    <a:solidFill>
                      <a:schemeClr val="bg2"/>
                    </a:solidFill>
                    <a:cs typeface="Arial" panose="020B0604020202020204" pitchFamily="34" charset="0"/>
                  </a:rPr>
                  <a:t> 140MT = Global Performance (repl. 140M)</a:t>
                </a:r>
              </a:p>
            </p:txBody>
          </p:sp>
          <p:sp>
            <p:nvSpPr>
              <p:cNvPr id="13" name="TextBox 12">
                <a:extLst>
                  <a:ext uri="{FF2B5EF4-FFF2-40B4-BE49-F238E27FC236}">
                    <a16:creationId xmlns:a16="http://schemas.microsoft.com/office/drawing/2014/main" id="{A710D820-6912-4497-BF1E-B5D34256C983}"/>
                  </a:ext>
                </a:extLst>
              </p:cNvPr>
              <p:cNvSpPr txBox="1"/>
              <p:nvPr/>
            </p:nvSpPr>
            <p:spPr>
              <a:xfrm>
                <a:off x="5770911" y="3718590"/>
                <a:ext cx="2067048" cy="365801"/>
              </a:xfrm>
              <a:prstGeom prst="rect">
                <a:avLst/>
              </a:prstGeom>
              <a:noFill/>
            </p:spPr>
            <p:txBody>
              <a:bodyPr wrap="square" rtlCol="0">
                <a:spAutoFit/>
              </a:bodyPr>
              <a:lstStyle/>
              <a:p>
                <a:pPr marL="269875" indent="-153988">
                  <a:spcBef>
                    <a:spcPts val="300"/>
                  </a:spcBef>
                  <a:buClr>
                    <a:srgbClr val="C00000"/>
                  </a:buClr>
                  <a:buFont typeface="Arial" panose="020B0604020202020204" pitchFamily="34" charset="0"/>
                  <a:buChar char="•"/>
                </a:pPr>
                <a:r>
                  <a:rPr lang="en-US" sz="1100" b="1" dirty="0">
                    <a:solidFill>
                      <a:schemeClr val="bg2"/>
                    </a:solidFill>
                    <a:latin typeface="Arial Narrow"/>
                    <a:cs typeface="Arial" panose="020B0604020202020204" pitchFamily="34" charset="0"/>
                  </a:rPr>
                  <a:t>FY23</a:t>
                </a:r>
                <a:r>
                  <a:rPr lang="en-US" sz="1100" dirty="0">
                    <a:solidFill>
                      <a:schemeClr val="bg2"/>
                    </a:solidFill>
                    <a:latin typeface="Arial Narrow"/>
                    <a:cs typeface="Arial" panose="020B0604020202020204" pitchFamily="34" charset="0"/>
                  </a:rPr>
                  <a:t> 140ME = Electronic (future </a:t>
                </a:r>
                <a:r>
                  <a:rPr lang="en-US" sz="1100" dirty="0" err="1">
                    <a:solidFill>
                      <a:schemeClr val="bg2"/>
                    </a:solidFill>
                    <a:latin typeface="Arial Narrow"/>
                    <a:cs typeface="Arial" panose="020B0604020202020204" pitchFamily="34" charset="0"/>
                  </a:rPr>
                  <a:t>SubNet</a:t>
                </a:r>
                <a:r>
                  <a:rPr lang="en-US" sz="1100" dirty="0">
                    <a:solidFill>
                      <a:schemeClr val="bg2"/>
                    </a:solidFill>
                    <a:latin typeface="Arial Narrow"/>
                    <a:cs typeface="Arial" panose="020B0604020202020204" pitchFamily="34" charset="0"/>
                  </a:rPr>
                  <a:t>, flexibility)</a:t>
                </a:r>
              </a:p>
            </p:txBody>
          </p:sp>
          <p:sp>
            <p:nvSpPr>
              <p:cNvPr id="14" name="TextBox 13">
                <a:extLst>
                  <a:ext uri="{FF2B5EF4-FFF2-40B4-BE49-F238E27FC236}">
                    <a16:creationId xmlns:a16="http://schemas.microsoft.com/office/drawing/2014/main" id="{3F12E16A-24E6-4620-83F0-D768615A2583}"/>
                  </a:ext>
                </a:extLst>
              </p:cNvPr>
              <p:cNvSpPr txBox="1"/>
              <p:nvPr/>
            </p:nvSpPr>
            <p:spPr>
              <a:xfrm>
                <a:off x="4872334" y="2647860"/>
                <a:ext cx="1034319" cy="261287"/>
              </a:xfrm>
              <a:prstGeom prst="rect">
                <a:avLst/>
              </a:prstGeom>
            </p:spPr>
            <p:txBody>
              <a:bodyPr wrap="square" rtlCol="0" anchor="t">
                <a:spAutoFit/>
              </a:bodyPr>
              <a:lstStyle/>
              <a:p>
                <a:pPr marL="0" indent="0" algn="l" defTabSz="914400">
                  <a:buNone/>
                </a:pPr>
                <a:r>
                  <a:rPr lang="en-US" sz="1400" b="1" u="sng" kern="0" dirty="0">
                    <a:solidFill>
                      <a:schemeClr val="bg2"/>
                    </a:solidFill>
                  </a:rPr>
                  <a:t>FY21</a:t>
                </a:r>
              </a:p>
            </p:txBody>
          </p:sp>
        </p:grpSp>
      </p:grpSp>
      <p:pic>
        <p:nvPicPr>
          <p:cNvPr id="29" name="Picture 28">
            <a:extLst>
              <a:ext uri="{FF2B5EF4-FFF2-40B4-BE49-F238E27FC236}">
                <a16:creationId xmlns:a16="http://schemas.microsoft.com/office/drawing/2014/main" id="{CDDC4022-E28B-49F5-AD49-CC1FB2C8256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179372" y="3372685"/>
            <a:ext cx="656342" cy="865778"/>
          </a:xfrm>
          <a:prstGeom prst="rect">
            <a:avLst/>
          </a:prstGeom>
        </p:spPr>
      </p:pic>
      <p:sp>
        <p:nvSpPr>
          <p:cNvPr id="30" name="TextBox 29">
            <a:extLst>
              <a:ext uri="{FF2B5EF4-FFF2-40B4-BE49-F238E27FC236}">
                <a16:creationId xmlns:a16="http://schemas.microsoft.com/office/drawing/2014/main" id="{575BF2BD-6801-4B77-85C6-A1F28315FC9B}"/>
              </a:ext>
            </a:extLst>
          </p:cNvPr>
          <p:cNvSpPr txBox="1"/>
          <p:nvPr/>
        </p:nvSpPr>
        <p:spPr>
          <a:xfrm>
            <a:off x="4917940" y="3562009"/>
            <a:ext cx="330540" cy="461665"/>
          </a:xfrm>
          <a:prstGeom prst="rect">
            <a:avLst/>
          </a:prstGeom>
        </p:spPr>
        <p:txBody>
          <a:bodyPr wrap="none" rtlCol="0" anchor="t">
            <a:spAutoFit/>
          </a:bodyPr>
          <a:lstStyle/>
          <a:p>
            <a:pPr algn="l" defTabSz="914400">
              <a:buClr>
                <a:schemeClr val="bg2"/>
              </a:buClr>
              <a:tabLst/>
            </a:pPr>
            <a:r>
              <a:rPr lang="en-US" b="1" kern="0">
                <a:solidFill>
                  <a:schemeClr val="tx1">
                    <a:lumMod val="50000"/>
                    <a:lumOff val="50000"/>
                  </a:schemeClr>
                </a:solidFill>
              </a:rPr>
              <a:t>+</a:t>
            </a:r>
            <a:endParaRPr lang="it-IT" b="1" kern="0">
              <a:solidFill>
                <a:schemeClr val="tx1">
                  <a:lumMod val="50000"/>
                  <a:lumOff val="50000"/>
                </a:schemeClr>
              </a:solidFill>
            </a:endParaRPr>
          </a:p>
        </p:txBody>
      </p:sp>
      <p:pic>
        <p:nvPicPr>
          <p:cNvPr id="31" name="Picture 30">
            <a:extLst>
              <a:ext uri="{FF2B5EF4-FFF2-40B4-BE49-F238E27FC236}">
                <a16:creationId xmlns:a16="http://schemas.microsoft.com/office/drawing/2014/main" id="{EF759224-7434-4274-9B5D-324786CFB76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193861" y="4652981"/>
            <a:ext cx="656320" cy="748274"/>
          </a:xfrm>
          <a:prstGeom prst="rect">
            <a:avLst/>
          </a:prstGeom>
        </p:spPr>
      </p:pic>
      <p:pic>
        <p:nvPicPr>
          <p:cNvPr id="32" name="Picture 31">
            <a:extLst>
              <a:ext uri="{FF2B5EF4-FFF2-40B4-BE49-F238E27FC236}">
                <a16:creationId xmlns:a16="http://schemas.microsoft.com/office/drawing/2014/main" id="{BBF5ABEA-E045-4097-8AAE-026E2FF6D6C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242446" y="4600345"/>
            <a:ext cx="656320" cy="748274"/>
          </a:xfrm>
          <a:prstGeom prst="rect">
            <a:avLst/>
          </a:prstGeom>
        </p:spPr>
      </p:pic>
      <p:pic>
        <p:nvPicPr>
          <p:cNvPr id="33" name="Picture 32">
            <a:extLst>
              <a:ext uri="{FF2B5EF4-FFF2-40B4-BE49-F238E27FC236}">
                <a16:creationId xmlns:a16="http://schemas.microsoft.com/office/drawing/2014/main" id="{84D158E7-AFA7-416C-A766-0B904B886147}"/>
              </a:ext>
            </a:extLst>
          </p:cNvPr>
          <p:cNvPicPr>
            <a:picLocks noChangeAspect="1"/>
          </p:cNvPicPr>
          <p:nvPr/>
        </p:nvPicPr>
        <p:blipFill>
          <a:blip r:embed="rId8"/>
          <a:stretch>
            <a:fillRect/>
          </a:stretch>
        </p:blipFill>
        <p:spPr>
          <a:xfrm>
            <a:off x="5057311" y="1995546"/>
            <a:ext cx="866879" cy="1263222"/>
          </a:xfrm>
          <a:prstGeom prst="rect">
            <a:avLst/>
          </a:prstGeom>
          <a:ln>
            <a:noFill/>
          </a:ln>
          <a:effectLst>
            <a:softEdge rad="112500"/>
          </a:effectLst>
        </p:spPr>
      </p:pic>
    </p:spTree>
    <p:extLst>
      <p:ext uri="{BB962C8B-B14F-4D97-AF65-F5344CB8AC3E}">
        <p14:creationId xmlns:p14="http://schemas.microsoft.com/office/powerpoint/2010/main" val="142361437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6E87-2F85-4656-B91D-D4EAAFFBF52E}"/>
              </a:ext>
            </a:extLst>
          </p:cNvPr>
          <p:cNvSpPr>
            <a:spLocks noGrp="1"/>
          </p:cNvSpPr>
          <p:nvPr>
            <p:ph type="title"/>
          </p:nvPr>
        </p:nvSpPr>
        <p:spPr/>
        <p:txBody>
          <a:bodyPr/>
          <a:lstStyle/>
          <a:p>
            <a:r>
              <a:rPr lang="en-US" dirty="0"/>
              <a:t>140MT and 140UT Overview</a:t>
            </a:r>
            <a:endParaRPr lang="de-CH" dirty="0"/>
          </a:p>
        </p:txBody>
      </p:sp>
      <p:sp>
        <p:nvSpPr>
          <p:cNvPr id="3" name="Text Placeholder 2">
            <a:extLst>
              <a:ext uri="{FF2B5EF4-FFF2-40B4-BE49-F238E27FC236}">
                <a16:creationId xmlns:a16="http://schemas.microsoft.com/office/drawing/2014/main" id="{21913835-A05A-4E56-B86D-30F9EED8CA2B}"/>
              </a:ext>
            </a:extLst>
          </p:cNvPr>
          <p:cNvSpPr>
            <a:spLocks noGrp="1"/>
          </p:cNvSpPr>
          <p:nvPr>
            <p:ph type="body" sz="quarter" idx="10"/>
          </p:nvPr>
        </p:nvSpPr>
        <p:spPr/>
        <p:txBody>
          <a:bodyPr/>
          <a:lstStyle/>
          <a:p>
            <a:r>
              <a:rPr lang="en-US" dirty="0"/>
              <a:t>Current Range extension &amp; Improved thermal performance, Application Ratings</a:t>
            </a:r>
            <a:endParaRPr lang="de-CH" dirty="0"/>
          </a:p>
        </p:txBody>
      </p:sp>
      <p:sp>
        <p:nvSpPr>
          <p:cNvPr id="4" name="Text Placeholder 3">
            <a:extLst>
              <a:ext uri="{FF2B5EF4-FFF2-40B4-BE49-F238E27FC236}">
                <a16:creationId xmlns:a16="http://schemas.microsoft.com/office/drawing/2014/main" id="{E3035614-0235-4752-845E-C5B536FFB0FB}"/>
              </a:ext>
            </a:extLst>
          </p:cNvPr>
          <p:cNvSpPr>
            <a:spLocks noGrp="1"/>
          </p:cNvSpPr>
          <p:nvPr>
            <p:ph type="body" sz="quarter" idx="16"/>
          </p:nvPr>
        </p:nvSpPr>
        <p:spPr>
          <a:xfrm>
            <a:off x="381744" y="1552256"/>
            <a:ext cx="11428510" cy="3588675"/>
          </a:xfrm>
        </p:spPr>
        <p:txBody>
          <a:bodyPr/>
          <a:lstStyle/>
          <a:p>
            <a:pPr marL="342900" lvl="0" indent="-342900">
              <a:lnSpc>
                <a:spcPct val="105000"/>
              </a:lnSpc>
              <a:buFont typeface="Symbol" panose="05050102010706020507" pitchFamily="18" charset="2"/>
              <a:buChar char=""/>
            </a:pPr>
            <a:r>
              <a:rPr lang="en-US" sz="1600" dirty="0">
                <a:effectLst/>
                <a:ea typeface="Times New Roman" panose="02020603050405020304" pitchFamily="18" charset="0"/>
                <a:cs typeface="Arial" panose="020B0604020202020204" pitchFamily="34" charset="0"/>
              </a:rPr>
              <a:t>140MT-C frame is up to 32 A and 140MT-D frame is extending current range up to 40A</a:t>
            </a:r>
            <a:endParaRPr lang="en-US" sz="1600" dirty="0">
              <a:effectLst/>
              <a:ea typeface="Calibri" panose="020F0502020204030204" pitchFamily="34" charset="0"/>
              <a:cs typeface="Arial" panose="020B0604020202020204" pitchFamily="34" charset="0"/>
            </a:endParaRPr>
          </a:p>
          <a:p>
            <a:pPr marL="342900" lvl="0" indent="-342900">
              <a:lnSpc>
                <a:spcPct val="105000"/>
              </a:lnSpc>
              <a:buFont typeface="Symbol" panose="05050102010706020507" pitchFamily="18" charset="2"/>
              <a:buChar char=""/>
            </a:pPr>
            <a:r>
              <a:rPr lang="en-US" sz="1600" dirty="0">
                <a:effectLst/>
                <a:ea typeface="Times New Roman" panose="02020603050405020304" pitchFamily="18" charset="0"/>
                <a:cs typeface="Arial" panose="020B0604020202020204" pitchFamily="34" charset="0"/>
              </a:rPr>
              <a:t>140UT are very compact UL 489 and IEC 60947-2 MCCB extending up to 40A</a:t>
            </a:r>
          </a:p>
          <a:p>
            <a:pPr marL="342900" lvl="0" indent="-342900">
              <a:lnSpc>
                <a:spcPct val="105000"/>
              </a:lnSpc>
              <a:buFont typeface="Symbol" panose="05050102010706020507" pitchFamily="18" charset="2"/>
              <a:buChar char=""/>
            </a:pPr>
            <a:r>
              <a:rPr lang="en-US" sz="1600" dirty="0">
                <a:effectLst/>
                <a:ea typeface="Times New Roman" panose="02020603050405020304" pitchFamily="18" charset="0"/>
                <a:cs typeface="Arial" panose="020B0604020202020204" pitchFamily="34" charset="0"/>
              </a:rPr>
              <a:t>Higher short circuit ratings and application coverage (tap conductor protection and Type E ratings) for 140MT-D</a:t>
            </a:r>
            <a:endParaRPr lang="en-US" sz="1600" dirty="0">
              <a:effectLst/>
              <a:ea typeface="Calibri" panose="020F0502020204030204" pitchFamily="34" charset="0"/>
              <a:cs typeface="Arial" panose="020B0604020202020204" pitchFamily="34" charset="0"/>
            </a:endParaRPr>
          </a:p>
          <a:p>
            <a:pPr marL="342900" lvl="0" indent="-342900">
              <a:lnSpc>
                <a:spcPct val="105000"/>
              </a:lnSpc>
              <a:buFont typeface="Symbol" panose="05050102010706020507" pitchFamily="18" charset="2"/>
              <a:buChar char=""/>
            </a:pPr>
            <a:r>
              <a:rPr lang="en-US" sz="1600" dirty="0">
                <a:effectLst/>
                <a:ea typeface="Times New Roman" panose="02020603050405020304" pitchFamily="18" charset="0"/>
                <a:cs typeface="Arial" panose="020B0604020202020204" pitchFamily="34" charset="0"/>
              </a:rPr>
              <a:t>Improved thermal performance compared to existing product line (Lower heat loss)</a:t>
            </a:r>
            <a:endParaRPr lang="en-US" sz="1600" dirty="0">
              <a:effectLst/>
              <a:ea typeface="Calibri" panose="020F0502020204030204" pitchFamily="34" charset="0"/>
              <a:cs typeface="Arial" panose="020B0604020202020204" pitchFamily="34" charset="0"/>
            </a:endParaRPr>
          </a:p>
          <a:p>
            <a:pPr marL="342900" lvl="0" indent="-342900">
              <a:lnSpc>
                <a:spcPct val="105000"/>
              </a:lnSpc>
              <a:buFont typeface="Symbol" panose="05050102010706020507" pitchFamily="18" charset="2"/>
              <a:buChar char=""/>
            </a:pPr>
            <a:r>
              <a:rPr lang="en-US" sz="1600" dirty="0">
                <a:effectLst/>
                <a:ea typeface="Times New Roman" panose="02020603050405020304" pitchFamily="18" charset="0"/>
                <a:cs typeface="Arial" panose="020B0604020202020204" pitchFamily="34" charset="0"/>
              </a:rPr>
              <a:t>Different product variants (MCP, High inrush version, D9V for application at output of Drives) are covered by single frame size D.</a:t>
            </a:r>
            <a:endParaRPr lang="en-US" sz="1600" dirty="0">
              <a:effectLst/>
              <a:ea typeface="Calibri" panose="020F0502020204030204" pitchFamily="34" charset="0"/>
              <a:cs typeface="Arial" panose="020B0604020202020204" pitchFamily="34" charset="0"/>
            </a:endParaRPr>
          </a:p>
          <a:p>
            <a:pPr marL="342900" lvl="0" indent="-342900">
              <a:lnSpc>
                <a:spcPct val="105000"/>
              </a:lnSpc>
              <a:buFont typeface="Symbol" panose="05050102010706020507" pitchFamily="18" charset="2"/>
              <a:buChar char=""/>
            </a:pPr>
            <a:r>
              <a:rPr lang="en-US" sz="1600" dirty="0">
                <a:effectLst/>
                <a:ea typeface="Times New Roman" panose="02020603050405020304" pitchFamily="18" charset="0"/>
                <a:cs typeface="Arial" panose="020B0604020202020204" pitchFamily="34" charset="0"/>
              </a:rPr>
              <a:t>Lockable knob and anti-tamper shield as standard offering for 140MT-D</a:t>
            </a:r>
            <a:endParaRPr lang="en-US" sz="1600" dirty="0">
              <a:effectLst/>
              <a:ea typeface="Calibri" panose="020F0502020204030204" pitchFamily="34" charset="0"/>
              <a:cs typeface="Arial" panose="020B0604020202020204" pitchFamily="34" charset="0"/>
            </a:endParaRPr>
          </a:p>
          <a:p>
            <a:pPr marL="342900" lvl="0" indent="-342900">
              <a:lnSpc>
                <a:spcPct val="105000"/>
              </a:lnSpc>
              <a:buFont typeface="Symbol" panose="05050102010706020507" pitchFamily="18" charset="2"/>
              <a:buChar char=""/>
            </a:pPr>
            <a:r>
              <a:rPr lang="en-US" sz="1600" dirty="0">
                <a:effectLst/>
                <a:ea typeface="Times New Roman" panose="02020603050405020304" pitchFamily="18" charset="0"/>
                <a:cs typeface="Arial" panose="020B0604020202020204" pitchFamily="34" charset="0"/>
              </a:rPr>
              <a:t>Connecting modules and Combination SCCR tested with 100-E, 100-C and 100-K contactors. </a:t>
            </a:r>
            <a:endParaRPr lang="en-US" sz="1600" dirty="0">
              <a:effectLst/>
              <a:ea typeface="Calibri" panose="020F0502020204030204" pitchFamily="34" charset="0"/>
              <a:cs typeface="Arial" panose="020B0604020202020204" pitchFamily="34" charset="0"/>
            </a:endParaRPr>
          </a:p>
          <a:p>
            <a:pPr marL="342900" lvl="0" indent="-342900">
              <a:lnSpc>
                <a:spcPct val="105000"/>
              </a:lnSpc>
              <a:buFont typeface="Symbol" panose="05050102010706020507" pitchFamily="18" charset="2"/>
              <a:buChar char=""/>
            </a:pPr>
            <a:r>
              <a:rPr lang="en-US" sz="1600" dirty="0">
                <a:effectLst/>
                <a:ea typeface="Times New Roman" panose="02020603050405020304" pitchFamily="18" charset="0"/>
                <a:cs typeface="Arial" panose="020B0604020202020204" pitchFamily="34" charset="0"/>
              </a:rPr>
              <a:t>Back feeding capability 140UT</a:t>
            </a:r>
          </a:p>
          <a:p>
            <a:pPr marL="342900" lvl="0" indent="-342900">
              <a:lnSpc>
                <a:spcPct val="105000"/>
              </a:lnSpc>
              <a:buFont typeface="Symbol" panose="05050102010706020507" pitchFamily="18" charset="2"/>
              <a:buChar char=""/>
            </a:pPr>
            <a:r>
              <a:rPr lang="en-US" sz="1600" dirty="0">
                <a:ea typeface="Calibri" panose="020F0502020204030204" pitchFamily="34" charset="0"/>
                <a:cs typeface="Arial" panose="020B0604020202020204" pitchFamily="34" charset="0"/>
              </a:rPr>
              <a:t>Expanding global certifications (UL, CE, ATEX, IECEx, CCC, EAC, Morocco, KC, CB Scheme)</a:t>
            </a:r>
            <a:endParaRPr lang="en-US" sz="1600" dirty="0">
              <a:effectLst/>
              <a:ea typeface="Calibri" panose="020F0502020204030204" pitchFamily="34" charset="0"/>
              <a:cs typeface="Arial" panose="020B0604020202020204" pitchFamily="34" charset="0"/>
            </a:endParaRPr>
          </a:p>
          <a:p>
            <a:endParaRPr lang="de-CH" sz="1600" dirty="0">
              <a:cs typeface="Arial" panose="020B0604020202020204" pitchFamily="34" charset="0"/>
            </a:endParaRPr>
          </a:p>
        </p:txBody>
      </p:sp>
    </p:spTree>
    <p:extLst>
      <p:ext uri="{BB962C8B-B14F-4D97-AF65-F5344CB8AC3E}">
        <p14:creationId xmlns:p14="http://schemas.microsoft.com/office/powerpoint/2010/main" val="38030624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0C209F6-9F00-47DA-93F7-BCCDB941697E}"/>
              </a:ext>
            </a:extLst>
          </p:cNvPr>
          <p:cNvPicPr>
            <a:picLocks noChangeAspect="1"/>
          </p:cNvPicPr>
          <p:nvPr/>
        </p:nvPicPr>
        <p:blipFill>
          <a:blip r:embed="rId2"/>
          <a:stretch>
            <a:fillRect/>
          </a:stretch>
        </p:blipFill>
        <p:spPr>
          <a:xfrm>
            <a:off x="8227627" y="1587798"/>
            <a:ext cx="2220156" cy="3235227"/>
          </a:xfrm>
          <a:prstGeom prst="rect">
            <a:avLst/>
          </a:prstGeom>
          <a:ln>
            <a:noFill/>
          </a:ln>
          <a:effectLst>
            <a:softEdge rad="112500"/>
          </a:effectLst>
        </p:spPr>
      </p:pic>
      <p:sp>
        <p:nvSpPr>
          <p:cNvPr id="2" name="Title 1">
            <a:extLst>
              <a:ext uri="{FF2B5EF4-FFF2-40B4-BE49-F238E27FC236}">
                <a16:creationId xmlns:a16="http://schemas.microsoft.com/office/drawing/2014/main" id="{52020DCD-B1B5-4C34-893D-9705AF98F82F}"/>
              </a:ext>
            </a:extLst>
          </p:cNvPr>
          <p:cNvSpPr>
            <a:spLocks noGrp="1"/>
          </p:cNvSpPr>
          <p:nvPr>
            <p:ph type="title"/>
          </p:nvPr>
        </p:nvSpPr>
        <p:spPr>
          <a:xfrm>
            <a:off x="381744" y="329761"/>
            <a:ext cx="11428510" cy="938719"/>
          </a:xfrm>
        </p:spPr>
        <p:txBody>
          <a:bodyPr/>
          <a:lstStyle/>
          <a:p>
            <a:r>
              <a:rPr lang="en-US" kern="0" dirty="0"/>
              <a:t>140MT Product line Overview</a:t>
            </a:r>
            <a:br>
              <a:rPr lang="en-US" kern="0" dirty="0"/>
            </a:br>
            <a:endParaRPr lang="de-CH" dirty="0"/>
          </a:p>
        </p:txBody>
      </p:sp>
      <p:sp>
        <p:nvSpPr>
          <p:cNvPr id="3" name="Text Placeholder 2">
            <a:extLst>
              <a:ext uri="{FF2B5EF4-FFF2-40B4-BE49-F238E27FC236}">
                <a16:creationId xmlns:a16="http://schemas.microsoft.com/office/drawing/2014/main" id="{71723FA2-AD3A-4D0C-904C-6F2BFA7E4420}"/>
              </a:ext>
            </a:extLst>
          </p:cNvPr>
          <p:cNvSpPr>
            <a:spLocks noGrp="1"/>
          </p:cNvSpPr>
          <p:nvPr>
            <p:ph type="body" sz="quarter" idx="10"/>
          </p:nvPr>
        </p:nvSpPr>
        <p:spPr>
          <a:xfrm>
            <a:off x="381744" y="904554"/>
            <a:ext cx="11428510" cy="707886"/>
          </a:xfrm>
        </p:spPr>
        <p:txBody>
          <a:bodyPr/>
          <a:lstStyle/>
          <a:p>
            <a:r>
              <a:rPr lang="en-US" dirty="0">
                <a:solidFill>
                  <a:srgbClr val="C00000"/>
                </a:solidFill>
              </a:rPr>
              <a:t>Extended </a:t>
            </a:r>
            <a:r>
              <a:rPr lang="en-US" kern="0" dirty="0">
                <a:solidFill>
                  <a:srgbClr val="C00000"/>
                </a:solidFill>
              </a:rPr>
              <a:t>Current Ratings – High Short Circuit performance</a:t>
            </a:r>
          </a:p>
          <a:p>
            <a:endParaRPr lang="de-CH" dirty="0"/>
          </a:p>
        </p:txBody>
      </p:sp>
      <p:sp>
        <p:nvSpPr>
          <p:cNvPr id="4" name="Text Placeholder 3">
            <a:extLst>
              <a:ext uri="{FF2B5EF4-FFF2-40B4-BE49-F238E27FC236}">
                <a16:creationId xmlns:a16="http://schemas.microsoft.com/office/drawing/2014/main" id="{B8511D0F-E238-4EBB-B2AB-60DDB3C04F46}"/>
              </a:ext>
            </a:extLst>
          </p:cNvPr>
          <p:cNvSpPr>
            <a:spLocks noGrp="1"/>
          </p:cNvSpPr>
          <p:nvPr>
            <p:ph type="body" sz="quarter" idx="16"/>
          </p:nvPr>
        </p:nvSpPr>
        <p:spPr>
          <a:xfrm>
            <a:off x="380999" y="1289536"/>
            <a:ext cx="6714077" cy="5663089"/>
          </a:xfrm>
        </p:spPr>
        <p:txBody>
          <a:bodyPr/>
          <a:lstStyle/>
          <a:p>
            <a:pPr>
              <a:lnSpc>
                <a:spcPct val="150000"/>
              </a:lnSpc>
            </a:pPr>
            <a:r>
              <a:rPr lang="en-US" sz="1800" b="1" dirty="0">
                <a:solidFill>
                  <a:schemeClr val="tx1">
                    <a:lumMod val="75000"/>
                    <a:lumOff val="25000"/>
                  </a:schemeClr>
                </a:solidFill>
                <a:cs typeface="Arial" panose="020B0604020202020204" pitchFamily="34" charset="0"/>
              </a:rPr>
              <a:t>140MT Product line</a:t>
            </a:r>
          </a:p>
          <a:p>
            <a:pPr lvl="1">
              <a:lnSpc>
                <a:spcPct val="150000"/>
              </a:lnSpc>
            </a:pPr>
            <a:r>
              <a:rPr lang="en-US" sz="1400" dirty="0">
                <a:solidFill>
                  <a:schemeClr val="tx1">
                    <a:lumMod val="75000"/>
                    <a:lumOff val="25000"/>
                  </a:schemeClr>
                </a:solidFill>
                <a:cs typeface="Arial" panose="020B0604020202020204" pitchFamily="34" charset="0"/>
              </a:rPr>
              <a:t>140MT MPCB Magnetic S/C &amp; Thermal Overload Protection</a:t>
            </a:r>
          </a:p>
          <a:p>
            <a:pPr lvl="1">
              <a:lnSpc>
                <a:spcPct val="150000"/>
              </a:lnSpc>
            </a:pPr>
            <a:r>
              <a:rPr lang="en-US" sz="1400" dirty="0">
                <a:solidFill>
                  <a:schemeClr val="tx1">
                    <a:lumMod val="75000"/>
                    <a:lumOff val="25000"/>
                  </a:schemeClr>
                </a:solidFill>
                <a:cs typeface="Arial" panose="020B0604020202020204" pitchFamily="34" charset="0"/>
              </a:rPr>
              <a:t>140MT MCP w Magnetic S/C protection</a:t>
            </a:r>
          </a:p>
          <a:p>
            <a:pPr>
              <a:lnSpc>
                <a:spcPct val="150000"/>
              </a:lnSpc>
            </a:pPr>
            <a:r>
              <a:rPr lang="en-US" sz="1800" b="1" dirty="0">
                <a:solidFill>
                  <a:schemeClr val="tx1">
                    <a:lumMod val="75000"/>
                    <a:lumOff val="25000"/>
                  </a:schemeClr>
                </a:solidFill>
                <a:cs typeface="Arial" panose="020B0604020202020204" pitchFamily="34" charset="0"/>
              </a:rPr>
              <a:t>Product Attributes</a:t>
            </a:r>
          </a:p>
          <a:p>
            <a:pPr lvl="1">
              <a:lnSpc>
                <a:spcPct val="150000"/>
              </a:lnSpc>
            </a:pPr>
            <a:r>
              <a:rPr lang="en-US" sz="1400" dirty="0">
                <a:solidFill>
                  <a:schemeClr val="tx1">
                    <a:lumMod val="75000"/>
                    <a:lumOff val="25000"/>
                  </a:schemeClr>
                </a:solidFill>
                <a:cs typeface="Arial" panose="020B0604020202020204" pitchFamily="34" charset="0"/>
              </a:rPr>
              <a:t>140MT – C up to 32A, D Frame up to 40A </a:t>
            </a:r>
          </a:p>
          <a:p>
            <a:pPr lvl="1">
              <a:lnSpc>
                <a:spcPct val="150000"/>
              </a:lnSpc>
            </a:pPr>
            <a:r>
              <a:rPr lang="en-US" sz="1400" dirty="0">
                <a:solidFill>
                  <a:schemeClr val="tx1">
                    <a:lumMod val="75000"/>
                    <a:lumOff val="25000"/>
                  </a:schemeClr>
                </a:solidFill>
                <a:cs typeface="Arial" panose="020B0604020202020204" pitchFamily="34" charset="0"/>
              </a:rPr>
              <a:t>Short circuit protection 14 x </a:t>
            </a:r>
            <a:r>
              <a:rPr lang="en-US" sz="1400" dirty="0" err="1">
                <a:solidFill>
                  <a:schemeClr val="tx1">
                    <a:lumMod val="75000"/>
                    <a:lumOff val="25000"/>
                  </a:schemeClr>
                </a:solidFill>
                <a:cs typeface="Arial" panose="020B0604020202020204" pitchFamily="34" charset="0"/>
              </a:rPr>
              <a:t>Ie</a:t>
            </a:r>
            <a:r>
              <a:rPr lang="en-US" sz="1400" dirty="0">
                <a:solidFill>
                  <a:schemeClr val="tx1">
                    <a:lumMod val="75000"/>
                    <a:lumOff val="25000"/>
                  </a:schemeClr>
                </a:solidFill>
                <a:cs typeface="Arial" panose="020B0604020202020204" pitchFamily="34" charset="0"/>
              </a:rPr>
              <a:t>, 65kA @ 480V / 100kA @ 400V</a:t>
            </a:r>
          </a:p>
          <a:p>
            <a:pPr lvl="1">
              <a:lnSpc>
                <a:spcPct val="150000"/>
              </a:lnSpc>
            </a:pPr>
            <a:r>
              <a:rPr lang="en-US" sz="1400" dirty="0">
                <a:solidFill>
                  <a:schemeClr val="tx1">
                    <a:lumMod val="75000"/>
                    <a:lumOff val="25000"/>
                  </a:schemeClr>
                </a:solidFill>
                <a:cs typeface="Arial" panose="020B0604020202020204" pitchFamily="34" charset="0"/>
              </a:rPr>
              <a:t>Overload Protection - Trip Class 10 </a:t>
            </a:r>
          </a:p>
          <a:p>
            <a:pPr lvl="1">
              <a:lnSpc>
                <a:spcPct val="150000"/>
              </a:lnSpc>
            </a:pPr>
            <a:r>
              <a:rPr lang="en-US" sz="1400" dirty="0">
                <a:solidFill>
                  <a:schemeClr val="tx1">
                    <a:lumMod val="75000"/>
                    <a:lumOff val="25000"/>
                  </a:schemeClr>
                </a:solidFill>
                <a:cs typeface="Arial" panose="020B0604020202020204" pitchFamily="34" charset="0"/>
              </a:rPr>
              <a:t>Common Electromechanical and Expansion Accessories</a:t>
            </a:r>
          </a:p>
          <a:p>
            <a:pPr lvl="1">
              <a:lnSpc>
                <a:spcPct val="150000"/>
              </a:lnSpc>
            </a:pPr>
            <a:r>
              <a:rPr lang="en-US" altLang="en-US" sz="1400" dirty="0">
                <a:solidFill>
                  <a:schemeClr val="tx1">
                    <a:lumMod val="75000"/>
                    <a:lumOff val="25000"/>
                  </a:schemeClr>
                </a:solidFill>
                <a:cs typeface="Arial" panose="020B0604020202020204" pitchFamily="34" charset="0"/>
              </a:rPr>
              <a:t>Group motor installation, Tap conductor Protection, Type E Ratings </a:t>
            </a:r>
          </a:p>
          <a:p>
            <a:pPr lvl="1">
              <a:lnSpc>
                <a:spcPct val="150000"/>
              </a:lnSpc>
            </a:pPr>
            <a:r>
              <a:rPr lang="en-US" sz="1400" dirty="0">
                <a:solidFill>
                  <a:schemeClr val="tx1">
                    <a:lumMod val="75000"/>
                    <a:lumOff val="25000"/>
                  </a:schemeClr>
                </a:solidFill>
                <a:cs typeface="Arial" panose="020B0604020202020204" pitchFamily="34" charset="0"/>
              </a:rPr>
              <a:t>Type F </a:t>
            </a:r>
            <a:r>
              <a:rPr lang="en-US" altLang="en-US" sz="1400" dirty="0">
                <a:solidFill>
                  <a:schemeClr val="tx1">
                    <a:lumMod val="75000"/>
                    <a:lumOff val="25000"/>
                  </a:schemeClr>
                </a:solidFill>
                <a:cs typeface="Arial" panose="020B0604020202020204" pitchFamily="34" charset="0"/>
              </a:rPr>
              <a:t>ratings, </a:t>
            </a:r>
            <a:r>
              <a:rPr lang="en-US" sz="1400" dirty="0">
                <a:solidFill>
                  <a:schemeClr val="tx1">
                    <a:lumMod val="75000"/>
                    <a:lumOff val="25000"/>
                  </a:schemeClr>
                </a:solidFill>
                <a:cs typeface="Arial" panose="020B0604020202020204" pitchFamily="34" charset="0"/>
              </a:rPr>
              <a:t>Type 1 and Type 2 SCCR testing</a:t>
            </a:r>
          </a:p>
          <a:p>
            <a:pPr lvl="1">
              <a:lnSpc>
                <a:spcPct val="150000"/>
              </a:lnSpc>
            </a:pPr>
            <a:r>
              <a:rPr lang="en-US" sz="1400" dirty="0">
                <a:solidFill>
                  <a:schemeClr val="tx1">
                    <a:lumMod val="75000"/>
                    <a:lumOff val="25000"/>
                  </a:schemeClr>
                </a:solidFill>
                <a:cs typeface="Arial" panose="020B0604020202020204" pitchFamily="34" charset="0"/>
              </a:rPr>
              <a:t>Expanded certifications – CE, </a:t>
            </a:r>
            <a:r>
              <a:rPr lang="en-US" sz="1400" dirty="0" err="1">
                <a:solidFill>
                  <a:schemeClr val="tx1">
                    <a:lumMod val="75000"/>
                    <a:lumOff val="25000"/>
                  </a:schemeClr>
                </a:solidFill>
                <a:cs typeface="Arial" panose="020B0604020202020204" pitchFamily="34" charset="0"/>
              </a:rPr>
              <a:t>cULs</a:t>
            </a:r>
            <a:r>
              <a:rPr lang="en-US" sz="1400" dirty="0">
                <a:solidFill>
                  <a:schemeClr val="tx1">
                    <a:lumMod val="75000"/>
                    <a:lumOff val="25000"/>
                  </a:schemeClr>
                </a:solidFill>
                <a:cs typeface="Arial" panose="020B0604020202020204" pitchFamily="34" charset="0"/>
              </a:rPr>
              <a:t>, EAC, Marine, ATEX, CCC etc.</a:t>
            </a:r>
          </a:p>
          <a:p>
            <a:pPr lvl="1">
              <a:lnSpc>
                <a:spcPct val="150000"/>
              </a:lnSpc>
            </a:pPr>
            <a:r>
              <a:rPr lang="en-US" sz="1400" dirty="0">
                <a:solidFill>
                  <a:schemeClr val="tx1">
                    <a:lumMod val="75000"/>
                    <a:lumOff val="25000"/>
                  </a:schemeClr>
                </a:solidFill>
                <a:cs typeface="Arial" panose="020B0604020202020204" pitchFamily="34" charset="0"/>
              </a:rPr>
              <a:t>New Auxiliaries and Accessories </a:t>
            </a:r>
          </a:p>
          <a:p>
            <a:endParaRPr lang="de-CH" dirty="0">
              <a:solidFill>
                <a:schemeClr val="tx1">
                  <a:lumMod val="75000"/>
                  <a:lumOff val="25000"/>
                </a:schemeClr>
              </a:solidFill>
              <a:cs typeface="Arial" panose="020B0604020202020204" pitchFamily="34" charset="0"/>
            </a:endParaRPr>
          </a:p>
        </p:txBody>
      </p:sp>
      <p:sp>
        <p:nvSpPr>
          <p:cNvPr id="6" name="Rectangle 5">
            <a:extLst>
              <a:ext uri="{FF2B5EF4-FFF2-40B4-BE49-F238E27FC236}">
                <a16:creationId xmlns:a16="http://schemas.microsoft.com/office/drawing/2014/main" id="{680EAA42-DA2A-466D-9673-3B377FAF9596}"/>
              </a:ext>
            </a:extLst>
          </p:cNvPr>
          <p:cNvSpPr/>
          <p:nvPr/>
        </p:nvSpPr>
        <p:spPr>
          <a:xfrm>
            <a:off x="8005107" y="5143273"/>
            <a:ext cx="3955228" cy="907941"/>
          </a:xfrm>
          <a:prstGeom prst="rect">
            <a:avLst/>
          </a:prstGeom>
        </p:spPr>
        <p:txBody>
          <a:bodyPr wrap="square">
            <a:spAutoFit/>
          </a:bodyPr>
          <a:lstStyle/>
          <a:p>
            <a:pPr defTabSz="914400"/>
            <a:r>
              <a:rPr lang="en-US" altLang="en-US" sz="1100" dirty="0">
                <a:latin typeface="Arial" panose="020B0604020202020204" pitchFamily="34" charset="0"/>
                <a:cs typeface="Arial" panose="020B0604020202020204" pitchFamily="34" charset="0"/>
              </a:rPr>
              <a:t>Protection and Control Functions - MPCB</a:t>
            </a:r>
          </a:p>
          <a:p>
            <a:pPr lvl="1" defTabSz="914400"/>
            <a:r>
              <a:rPr lang="en-US" altLang="en-US" sz="1050" dirty="0">
                <a:latin typeface="Arial" panose="020B0604020202020204" pitchFamily="34" charset="0"/>
                <a:cs typeface="Arial" panose="020B0604020202020204" pitchFamily="34" charset="0"/>
              </a:rPr>
              <a:t>Disconnect for Motor Branch Circuit</a:t>
            </a:r>
          </a:p>
          <a:p>
            <a:pPr lvl="1" defTabSz="914400"/>
            <a:r>
              <a:rPr lang="en-US" altLang="en-US" sz="1050" dirty="0">
                <a:latin typeface="Arial" panose="020B0604020202020204" pitchFamily="34" charset="0"/>
                <a:cs typeface="Arial" panose="020B0604020202020204" pitchFamily="34" charset="0"/>
              </a:rPr>
              <a:t>Branch Circuit, </a:t>
            </a:r>
            <a:r>
              <a:rPr lang="en-US" altLang="en-US" sz="1050" dirty="0">
                <a:solidFill>
                  <a:srgbClr val="000000"/>
                </a:solidFill>
                <a:latin typeface="Arial" panose="020B0604020202020204" pitchFamily="34" charset="0"/>
                <a:cs typeface="Arial" panose="020B0604020202020204" pitchFamily="34" charset="0"/>
              </a:rPr>
              <a:t>Short Circuit</a:t>
            </a:r>
            <a:r>
              <a:rPr lang="en-US" altLang="en-US" sz="1050" dirty="0">
                <a:latin typeface="Arial" panose="020B0604020202020204" pitchFamily="34" charset="0"/>
                <a:cs typeface="Arial" panose="020B0604020202020204" pitchFamily="34" charset="0"/>
              </a:rPr>
              <a:t> Protection</a:t>
            </a:r>
          </a:p>
          <a:p>
            <a:pPr lvl="1" defTabSz="914400"/>
            <a:r>
              <a:rPr lang="en-US" altLang="en-US" sz="1050" dirty="0">
                <a:latin typeface="Arial" panose="020B0604020202020204" pitchFamily="34" charset="0"/>
                <a:cs typeface="Arial" panose="020B0604020202020204" pitchFamily="34" charset="0"/>
              </a:rPr>
              <a:t>Overload Protection (Thermal Protection)</a:t>
            </a:r>
          </a:p>
          <a:p>
            <a:pPr lvl="1" defTabSz="914400"/>
            <a:r>
              <a:rPr lang="en-US" altLang="en-US" sz="1050" dirty="0">
                <a:latin typeface="Arial" panose="020B0604020202020204" pitchFamily="34" charset="0"/>
                <a:cs typeface="Arial" panose="020B0604020202020204" pitchFamily="34" charset="0"/>
              </a:rPr>
              <a:t>Switching (Manual)</a:t>
            </a:r>
          </a:p>
        </p:txBody>
      </p:sp>
      <p:sp>
        <p:nvSpPr>
          <p:cNvPr id="7" name="Text Box 5">
            <a:extLst>
              <a:ext uri="{FF2B5EF4-FFF2-40B4-BE49-F238E27FC236}">
                <a16:creationId xmlns:a16="http://schemas.microsoft.com/office/drawing/2014/main" id="{70ACB1E7-267E-45D1-BEC3-212EACBA8507}"/>
              </a:ext>
            </a:extLst>
          </p:cNvPr>
          <p:cNvSpPr txBox="1">
            <a:spLocks noChangeArrowheads="1"/>
          </p:cNvSpPr>
          <p:nvPr/>
        </p:nvSpPr>
        <p:spPr bwMode="auto">
          <a:xfrm>
            <a:off x="6847116" y="4577474"/>
            <a:ext cx="19669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r>
              <a:rPr lang="en-US" sz="1200" b="0" dirty="0">
                <a:latin typeface="Arial" charset="0"/>
              </a:rPr>
              <a:t>Short Circuit Trip </a:t>
            </a:r>
          </a:p>
          <a:p>
            <a:r>
              <a:rPr lang="en-US" sz="1200" b="0" dirty="0">
                <a:latin typeface="Arial" charset="0"/>
              </a:rPr>
              <a:t>Indicator Flag (I&gt;&gt;)</a:t>
            </a:r>
          </a:p>
        </p:txBody>
      </p:sp>
      <p:sp>
        <p:nvSpPr>
          <p:cNvPr id="8" name="Text Box 7">
            <a:extLst>
              <a:ext uri="{FF2B5EF4-FFF2-40B4-BE49-F238E27FC236}">
                <a16:creationId xmlns:a16="http://schemas.microsoft.com/office/drawing/2014/main" id="{217B7481-7956-4BCC-A233-6D831C8A8113}"/>
              </a:ext>
            </a:extLst>
          </p:cNvPr>
          <p:cNvSpPr txBox="1">
            <a:spLocks noChangeArrowheads="1"/>
          </p:cNvSpPr>
          <p:nvPr/>
        </p:nvSpPr>
        <p:spPr bwMode="auto">
          <a:xfrm>
            <a:off x="6809072" y="3814086"/>
            <a:ext cx="13154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r>
              <a:rPr lang="en-US" sz="1200" b="0" dirty="0">
                <a:latin typeface="Arial" charset="0"/>
              </a:rPr>
              <a:t>Trip Indicator (T)</a:t>
            </a:r>
          </a:p>
        </p:txBody>
      </p:sp>
      <p:sp>
        <p:nvSpPr>
          <p:cNvPr id="9" name="Text Box 9">
            <a:extLst>
              <a:ext uri="{FF2B5EF4-FFF2-40B4-BE49-F238E27FC236}">
                <a16:creationId xmlns:a16="http://schemas.microsoft.com/office/drawing/2014/main" id="{CD345D0E-F108-433B-9B65-EAB93EE21DAD}"/>
              </a:ext>
            </a:extLst>
          </p:cNvPr>
          <p:cNvSpPr txBox="1">
            <a:spLocks noChangeArrowheads="1"/>
          </p:cNvSpPr>
          <p:nvPr/>
        </p:nvSpPr>
        <p:spPr bwMode="auto">
          <a:xfrm>
            <a:off x="6628051" y="2963140"/>
            <a:ext cx="162692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r>
              <a:rPr lang="en-US" sz="1200" b="0" dirty="0">
                <a:latin typeface="Arial" charset="0"/>
              </a:rPr>
              <a:t>Overload Trip Setting</a:t>
            </a:r>
          </a:p>
        </p:txBody>
      </p:sp>
      <p:sp>
        <p:nvSpPr>
          <p:cNvPr id="10" name="Text Box 13">
            <a:extLst>
              <a:ext uri="{FF2B5EF4-FFF2-40B4-BE49-F238E27FC236}">
                <a16:creationId xmlns:a16="http://schemas.microsoft.com/office/drawing/2014/main" id="{278A3BFB-DD2A-4EB4-8357-37C5E64F9882}"/>
              </a:ext>
            </a:extLst>
          </p:cNvPr>
          <p:cNvSpPr txBox="1">
            <a:spLocks noChangeArrowheads="1"/>
          </p:cNvSpPr>
          <p:nvPr/>
        </p:nvSpPr>
        <p:spPr bwMode="auto">
          <a:xfrm>
            <a:off x="6791122" y="2475402"/>
            <a:ext cx="12363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r>
              <a:rPr lang="en-US" sz="1200" b="0" dirty="0">
                <a:latin typeface="Arial" charset="0"/>
              </a:rPr>
              <a:t>Trip Test switch</a:t>
            </a:r>
          </a:p>
        </p:txBody>
      </p:sp>
      <p:sp>
        <p:nvSpPr>
          <p:cNvPr id="11" name="Line 15">
            <a:extLst>
              <a:ext uri="{FF2B5EF4-FFF2-40B4-BE49-F238E27FC236}">
                <a16:creationId xmlns:a16="http://schemas.microsoft.com/office/drawing/2014/main" id="{A5C85A22-D65E-403C-AD36-ED356E7D7711}"/>
              </a:ext>
            </a:extLst>
          </p:cNvPr>
          <p:cNvSpPr>
            <a:spLocks noChangeShapeType="1"/>
          </p:cNvSpPr>
          <p:nvPr/>
        </p:nvSpPr>
        <p:spPr bwMode="auto">
          <a:xfrm flipV="1">
            <a:off x="8125859" y="3478876"/>
            <a:ext cx="1376340" cy="465995"/>
          </a:xfrm>
          <a:prstGeom prst="line">
            <a:avLst/>
          </a:prstGeom>
          <a:noFill/>
          <a:ln w="12700">
            <a:solidFill>
              <a:srgbClr val="AF001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 name="Line 17">
            <a:extLst>
              <a:ext uri="{FF2B5EF4-FFF2-40B4-BE49-F238E27FC236}">
                <a16:creationId xmlns:a16="http://schemas.microsoft.com/office/drawing/2014/main" id="{9D950E4E-35CE-4A0D-BE68-EE0927327FE7}"/>
              </a:ext>
            </a:extLst>
          </p:cNvPr>
          <p:cNvSpPr>
            <a:spLocks noChangeShapeType="1"/>
          </p:cNvSpPr>
          <p:nvPr/>
        </p:nvSpPr>
        <p:spPr bwMode="auto">
          <a:xfrm>
            <a:off x="8241115" y="3145634"/>
            <a:ext cx="954505" cy="276998"/>
          </a:xfrm>
          <a:prstGeom prst="line">
            <a:avLst/>
          </a:prstGeom>
          <a:noFill/>
          <a:ln w="12700">
            <a:solidFill>
              <a:srgbClr val="AF001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3" name="Line 19">
            <a:extLst>
              <a:ext uri="{FF2B5EF4-FFF2-40B4-BE49-F238E27FC236}">
                <a16:creationId xmlns:a16="http://schemas.microsoft.com/office/drawing/2014/main" id="{0A3DE71D-861D-4A8C-BB40-98827456F4A3}"/>
              </a:ext>
            </a:extLst>
          </p:cNvPr>
          <p:cNvSpPr>
            <a:spLocks noChangeShapeType="1"/>
          </p:cNvSpPr>
          <p:nvPr/>
        </p:nvSpPr>
        <p:spPr bwMode="auto">
          <a:xfrm>
            <a:off x="8005106" y="2597535"/>
            <a:ext cx="1382415" cy="540633"/>
          </a:xfrm>
          <a:prstGeom prst="line">
            <a:avLst/>
          </a:prstGeom>
          <a:noFill/>
          <a:ln w="12700">
            <a:solidFill>
              <a:srgbClr val="AF001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 name="Line 20">
            <a:extLst>
              <a:ext uri="{FF2B5EF4-FFF2-40B4-BE49-F238E27FC236}">
                <a16:creationId xmlns:a16="http://schemas.microsoft.com/office/drawing/2014/main" id="{DEC263CB-CA0F-4FFF-B717-6B716AF151C0}"/>
              </a:ext>
            </a:extLst>
          </p:cNvPr>
          <p:cNvSpPr>
            <a:spLocks noChangeShapeType="1"/>
          </p:cNvSpPr>
          <p:nvPr/>
        </p:nvSpPr>
        <p:spPr bwMode="auto">
          <a:xfrm flipV="1">
            <a:off x="8344661" y="3957976"/>
            <a:ext cx="1076869" cy="708699"/>
          </a:xfrm>
          <a:prstGeom prst="line">
            <a:avLst/>
          </a:prstGeom>
          <a:noFill/>
          <a:ln w="12700">
            <a:solidFill>
              <a:srgbClr val="AF001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 name="Text Box 9">
            <a:extLst>
              <a:ext uri="{FF2B5EF4-FFF2-40B4-BE49-F238E27FC236}">
                <a16:creationId xmlns:a16="http://schemas.microsoft.com/office/drawing/2014/main" id="{122605B2-039E-4E8B-BE40-9E062A6985DD}"/>
              </a:ext>
            </a:extLst>
          </p:cNvPr>
          <p:cNvSpPr txBox="1">
            <a:spLocks noChangeArrowheads="1"/>
          </p:cNvSpPr>
          <p:nvPr/>
        </p:nvSpPr>
        <p:spPr bwMode="auto">
          <a:xfrm>
            <a:off x="10763341" y="4349969"/>
            <a:ext cx="8242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r>
              <a:rPr lang="en-US" sz="1200" b="0" dirty="0">
                <a:latin typeface="Arial" charset="0"/>
              </a:rPr>
              <a:t>QR Code</a:t>
            </a:r>
          </a:p>
        </p:txBody>
      </p:sp>
      <p:sp>
        <p:nvSpPr>
          <p:cNvPr id="16" name="Line 20">
            <a:extLst>
              <a:ext uri="{FF2B5EF4-FFF2-40B4-BE49-F238E27FC236}">
                <a16:creationId xmlns:a16="http://schemas.microsoft.com/office/drawing/2014/main" id="{D1B02158-8F3F-496B-9AF2-B33D99822ADA}"/>
              </a:ext>
            </a:extLst>
          </p:cNvPr>
          <p:cNvSpPr>
            <a:spLocks noChangeShapeType="1"/>
          </p:cNvSpPr>
          <p:nvPr/>
        </p:nvSpPr>
        <p:spPr bwMode="auto">
          <a:xfrm flipH="1" flipV="1">
            <a:off x="10296233" y="4121081"/>
            <a:ext cx="536491" cy="276999"/>
          </a:xfrm>
          <a:prstGeom prst="line">
            <a:avLst/>
          </a:prstGeom>
          <a:noFill/>
          <a:ln w="12700">
            <a:solidFill>
              <a:srgbClr val="AF001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7" name="Text Box 9">
            <a:extLst>
              <a:ext uri="{FF2B5EF4-FFF2-40B4-BE49-F238E27FC236}">
                <a16:creationId xmlns:a16="http://schemas.microsoft.com/office/drawing/2014/main" id="{F4242219-BE3C-493F-9BF5-B5DF2D1919DD}"/>
              </a:ext>
            </a:extLst>
          </p:cNvPr>
          <p:cNvSpPr txBox="1">
            <a:spLocks noChangeArrowheads="1"/>
          </p:cNvSpPr>
          <p:nvPr/>
        </p:nvSpPr>
        <p:spPr bwMode="auto">
          <a:xfrm>
            <a:off x="10763340" y="3236219"/>
            <a:ext cx="117211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r>
              <a:rPr lang="en-US" sz="1200" b="0" dirty="0">
                <a:latin typeface="Arial" charset="0"/>
              </a:rPr>
              <a:t>Lockable knob</a:t>
            </a:r>
          </a:p>
        </p:txBody>
      </p:sp>
      <p:sp>
        <p:nvSpPr>
          <p:cNvPr id="18" name="Line 20">
            <a:extLst>
              <a:ext uri="{FF2B5EF4-FFF2-40B4-BE49-F238E27FC236}">
                <a16:creationId xmlns:a16="http://schemas.microsoft.com/office/drawing/2014/main" id="{F72D3D78-6DA6-41B4-A140-D0C3B77B4B07}"/>
              </a:ext>
            </a:extLst>
          </p:cNvPr>
          <p:cNvSpPr>
            <a:spLocks noChangeShapeType="1"/>
          </p:cNvSpPr>
          <p:nvPr/>
        </p:nvSpPr>
        <p:spPr bwMode="auto">
          <a:xfrm flipH="1">
            <a:off x="10076197" y="3375888"/>
            <a:ext cx="687143" cy="228887"/>
          </a:xfrm>
          <a:prstGeom prst="line">
            <a:avLst/>
          </a:prstGeom>
          <a:noFill/>
          <a:ln w="12700">
            <a:solidFill>
              <a:srgbClr val="AF001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9" name="Text Box 9">
            <a:extLst>
              <a:ext uri="{FF2B5EF4-FFF2-40B4-BE49-F238E27FC236}">
                <a16:creationId xmlns:a16="http://schemas.microsoft.com/office/drawing/2014/main" id="{B5E1F26E-E7FD-49C3-8852-FBDDA529319E}"/>
              </a:ext>
            </a:extLst>
          </p:cNvPr>
          <p:cNvSpPr txBox="1">
            <a:spLocks noChangeArrowheads="1"/>
          </p:cNvSpPr>
          <p:nvPr/>
        </p:nvSpPr>
        <p:spPr bwMode="auto">
          <a:xfrm>
            <a:off x="6615153" y="3346176"/>
            <a:ext cx="14804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r>
              <a:rPr lang="en-US" sz="1200" b="0" dirty="0">
                <a:latin typeface="Arial" charset="0"/>
              </a:rPr>
              <a:t>Anti-Tamper Shield</a:t>
            </a:r>
          </a:p>
        </p:txBody>
      </p:sp>
      <p:sp>
        <p:nvSpPr>
          <p:cNvPr id="20" name="Line 17">
            <a:extLst>
              <a:ext uri="{FF2B5EF4-FFF2-40B4-BE49-F238E27FC236}">
                <a16:creationId xmlns:a16="http://schemas.microsoft.com/office/drawing/2014/main" id="{8AC1B712-CF2B-484B-9760-80D5C94A3147}"/>
              </a:ext>
            </a:extLst>
          </p:cNvPr>
          <p:cNvSpPr>
            <a:spLocks noChangeShapeType="1"/>
          </p:cNvSpPr>
          <p:nvPr/>
        </p:nvSpPr>
        <p:spPr bwMode="auto">
          <a:xfrm>
            <a:off x="8021678" y="3491981"/>
            <a:ext cx="1044102" cy="36688"/>
          </a:xfrm>
          <a:prstGeom prst="line">
            <a:avLst/>
          </a:prstGeom>
          <a:noFill/>
          <a:ln w="12700">
            <a:solidFill>
              <a:srgbClr val="AF001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Tree>
    <p:extLst>
      <p:ext uri="{BB962C8B-B14F-4D97-AF65-F5344CB8AC3E}">
        <p14:creationId xmlns:p14="http://schemas.microsoft.com/office/powerpoint/2010/main" val="300918446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A57D6-E09F-403D-B23F-9C4476DBC0E3}"/>
              </a:ext>
            </a:extLst>
          </p:cNvPr>
          <p:cNvSpPr>
            <a:spLocks noGrp="1"/>
          </p:cNvSpPr>
          <p:nvPr>
            <p:ph type="title"/>
          </p:nvPr>
        </p:nvSpPr>
        <p:spPr/>
        <p:txBody>
          <a:bodyPr/>
          <a:lstStyle/>
          <a:p>
            <a:r>
              <a:rPr lang="en-US" dirty="0"/>
              <a:t>140MT Product line Variants</a:t>
            </a:r>
            <a:endParaRPr lang="de-CH" dirty="0"/>
          </a:p>
        </p:txBody>
      </p:sp>
      <p:sp>
        <p:nvSpPr>
          <p:cNvPr id="3" name="Text Placeholder 2">
            <a:extLst>
              <a:ext uri="{FF2B5EF4-FFF2-40B4-BE49-F238E27FC236}">
                <a16:creationId xmlns:a16="http://schemas.microsoft.com/office/drawing/2014/main" id="{A7628BB8-DECB-40FE-82E4-61DB2B8383E8}"/>
              </a:ext>
            </a:extLst>
          </p:cNvPr>
          <p:cNvSpPr>
            <a:spLocks noGrp="1"/>
          </p:cNvSpPr>
          <p:nvPr>
            <p:ph type="body" sz="quarter" idx="10"/>
          </p:nvPr>
        </p:nvSpPr>
        <p:spPr>
          <a:xfrm>
            <a:off x="381744" y="904554"/>
            <a:ext cx="11428510" cy="707886"/>
          </a:xfrm>
        </p:spPr>
        <p:txBody>
          <a:bodyPr/>
          <a:lstStyle/>
          <a:p>
            <a:r>
              <a:rPr lang="en-US" dirty="0">
                <a:solidFill>
                  <a:srgbClr val="C00000"/>
                </a:solidFill>
              </a:rPr>
              <a:t>All Variants part of D Frame</a:t>
            </a:r>
          </a:p>
          <a:p>
            <a:endParaRPr lang="de-CH" dirty="0"/>
          </a:p>
        </p:txBody>
      </p:sp>
      <p:sp>
        <p:nvSpPr>
          <p:cNvPr id="8" name="Text Box 10">
            <a:extLst>
              <a:ext uri="{FF2B5EF4-FFF2-40B4-BE49-F238E27FC236}">
                <a16:creationId xmlns:a16="http://schemas.microsoft.com/office/drawing/2014/main" id="{E717C77D-F796-4C56-8B74-4AC0D27818FE}"/>
              </a:ext>
            </a:extLst>
          </p:cNvPr>
          <p:cNvSpPr txBox="1">
            <a:spLocks noChangeArrowheads="1"/>
          </p:cNvSpPr>
          <p:nvPr/>
        </p:nvSpPr>
        <p:spPr bwMode="auto">
          <a:xfrm>
            <a:off x="381744" y="4670283"/>
            <a:ext cx="24346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pPr algn="ctr">
              <a:spcBef>
                <a:spcPct val="50000"/>
              </a:spcBef>
            </a:pPr>
            <a:r>
              <a:rPr lang="en-US" sz="1400" b="0" dirty="0">
                <a:latin typeface="+mn-lt"/>
                <a:cs typeface="Arial" panose="020B0604020202020204" pitchFamily="34" charset="0"/>
              </a:rPr>
              <a:t>140MT-C Frame </a:t>
            </a:r>
            <a:r>
              <a:rPr lang="en-US" sz="1400" b="0" dirty="0">
                <a:solidFill>
                  <a:srgbClr val="000000"/>
                </a:solidFill>
                <a:latin typeface="+mn-lt"/>
                <a:cs typeface="Arial" panose="020B0604020202020204" pitchFamily="34" charset="0"/>
              </a:rPr>
              <a:t>0.1 – 32 A</a:t>
            </a:r>
          </a:p>
        </p:txBody>
      </p:sp>
      <p:sp>
        <p:nvSpPr>
          <p:cNvPr id="9" name="Text Box 11">
            <a:extLst>
              <a:ext uri="{FF2B5EF4-FFF2-40B4-BE49-F238E27FC236}">
                <a16:creationId xmlns:a16="http://schemas.microsoft.com/office/drawing/2014/main" id="{FC09D6BB-9EE8-436F-80A4-5D1A0E1477DE}"/>
              </a:ext>
            </a:extLst>
          </p:cNvPr>
          <p:cNvSpPr txBox="1">
            <a:spLocks noChangeArrowheads="1"/>
          </p:cNvSpPr>
          <p:nvPr/>
        </p:nvSpPr>
        <p:spPr bwMode="auto">
          <a:xfrm>
            <a:off x="6100637" y="4730519"/>
            <a:ext cx="27092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pPr algn="ctr">
              <a:spcBef>
                <a:spcPct val="50000"/>
              </a:spcBef>
            </a:pPr>
            <a:r>
              <a:rPr lang="en-US" sz="1400" b="0" dirty="0">
                <a:latin typeface="+mn-lt"/>
                <a:cs typeface="Arial" panose="020B0604020202020204" pitchFamily="34" charset="0"/>
              </a:rPr>
              <a:t>140UT- D Frame </a:t>
            </a:r>
            <a:r>
              <a:rPr lang="en-US" sz="1400" b="0" dirty="0">
                <a:solidFill>
                  <a:srgbClr val="000000"/>
                </a:solidFill>
                <a:latin typeface="+mn-lt"/>
                <a:cs typeface="Arial" panose="020B0604020202020204" pitchFamily="34" charset="0"/>
              </a:rPr>
              <a:t>0.5 – 40 A</a:t>
            </a:r>
          </a:p>
        </p:txBody>
      </p:sp>
      <p:sp>
        <p:nvSpPr>
          <p:cNvPr id="10" name="Rectangle 9">
            <a:extLst>
              <a:ext uri="{FF2B5EF4-FFF2-40B4-BE49-F238E27FC236}">
                <a16:creationId xmlns:a16="http://schemas.microsoft.com/office/drawing/2014/main" id="{A0678F79-ADA6-48A2-A26A-8BF284A71191}"/>
              </a:ext>
            </a:extLst>
          </p:cNvPr>
          <p:cNvSpPr/>
          <p:nvPr/>
        </p:nvSpPr>
        <p:spPr>
          <a:xfrm>
            <a:off x="-182850" y="5004219"/>
            <a:ext cx="2909771" cy="301044"/>
          </a:xfrm>
          <a:prstGeom prst="rect">
            <a:avLst/>
          </a:prstGeom>
        </p:spPr>
        <p:txBody>
          <a:bodyPr wrap="none">
            <a:spAutoFit/>
          </a:bodyPr>
          <a:lstStyle/>
          <a:p>
            <a:pPr marL="780944" lvl="1" indent="-171450">
              <a:lnSpc>
                <a:spcPct val="150000"/>
              </a:lnSpc>
              <a:buFont typeface="Arial" panose="020B0604020202020204" pitchFamily="34" charset="0"/>
              <a:buChar char="•"/>
            </a:pPr>
            <a:r>
              <a:rPr lang="en-US" sz="1050" dirty="0">
                <a:cs typeface="Arial" panose="020B0604020202020204" pitchFamily="34" charset="0"/>
              </a:rPr>
              <a:t>MPCB -  S/C &amp; Overload Protection</a:t>
            </a:r>
          </a:p>
        </p:txBody>
      </p:sp>
      <p:sp>
        <p:nvSpPr>
          <p:cNvPr id="11" name="Rectangle 10">
            <a:extLst>
              <a:ext uri="{FF2B5EF4-FFF2-40B4-BE49-F238E27FC236}">
                <a16:creationId xmlns:a16="http://schemas.microsoft.com/office/drawing/2014/main" id="{6CCE84CC-B7FA-4B09-8394-DB62C3B2470E}"/>
              </a:ext>
            </a:extLst>
          </p:cNvPr>
          <p:cNvSpPr/>
          <p:nvPr/>
        </p:nvSpPr>
        <p:spPr>
          <a:xfrm>
            <a:off x="2106183" y="4914573"/>
            <a:ext cx="4324574" cy="1708160"/>
          </a:xfrm>
          <a:prstGeom prst="rect">
            <a:avLst/>
          </a:prstGeom>
        </p:spPr>
        <p:txBody>
          <a:bodyPr wrap="square">
            <a:spAutoFit/>
          </a:bodyPr>
          <a:lstStyle/>
          <a:p>
            <a:pPr marL="1390437" lvl="2" indent="-171450">
              <a:lnSpc>
                <a:spcPct val="150000"/>
              </a:lnSpc>
              <a:buFont typeface="Arial" panose="020B0604020202020204" pitchFamily="34" charset="0"/>
              <a:buChar char="•"/>
            </a:pPr>
            <a:r>
              <a:rPr lang="en-US" sz="1000" dirty="0">
                <a:cs typeface="Arial" panose="020B0604020202020204" pitchFamily="34" charset="0"/>
              </a:rPr>
              <a:t>Standard MPCB (14 x </a:t>
            </a:r>
            <a:r>
              <a:rPr lang="en-US" sz="1000" dirty="0" err="1">
                <a:cs typeface="Arial" panose="020B0604020202020204" pitchFamily="34" charset="0"/>
              </a:rPr>
              <a:t>Ie</a:t>
            </a:r>
            <a:r>
              <a:rPr lang="en-US" sz="1000" dirty="0">
                <a:cs typeface="Arial" panose="020B0604020202020204" pitchFamily="34" charset="0"/>
              </a:rPr>
              <a:t>) (MPCB)</a:t>
            </a:r>
          </a:p>
          <a:p>
            <a:pPr marL="1390437" lvl="2" indent="-171450">
              <a:lnSpc>
                <a:spcPct val="150000"/>
              </a:lnSpc>
              <a:buFont typeface="Arial" panose="020B0604020202020204" pitchFamily="34" charset="0"/>
              <a:buChar char="•"/>
            </a:pPr>
            <a:r>
              <a:rPr lang="en-US" sz="1000" dirty="0">
                <a:cs typeface="Arial" panose="020B0604020202020204" pitchFamily="34" charset="0"/>
              </a:rPr>
              <a:t>High Inrush version (19…22 x </a:t>
            </a:r>
            <a:r>
              <a:rPr lang="en-US" sz="1000" dirty="0" err="1">
                <a:cs typeface="Arial" panose="020B0604020202020204" pitchFamily="34" charset="0"/>
              </a:rPr>
              <a:t>Ie</a:t>
            </a:r>
            <a:r>
              <a:rPr lang="en-US" sz="1000" dirty="0">
                <a:cs typeface="Arial" panose="020B0604020202020204" pitchFamily="34" charset="0"/>
              </a:rPr>
              <a:t>) MPCB </a:t>
            </a:r>
          </a:p>
          <a:p>
            <a:pPr marL="1390437" lvl="2" indent="-171450">
              <a:lnSpc>
                <a:spcPct val="150000"/>
              </a:lnSpc>
              <a:buFont typeface="Arial" panose="020B0604020202020204" pitchFamily="34" charset="0"/>
              <a:buChar char="•"/>
            </a:pPr>
            <a:r>
              <a:rPr lang="en-US" sz="1000" dirty="0">
                <a:cs typeface="Arial" panose="020B0604020202020204" pitchFamily="34" charset="0"/>
              </a:rPr>
              <a:t>MPCB for application at output of VFD</a:t>
            </a:r>
          </a:p>
          <a:p>
            <a:pPr marL="1390437" lvl="2" indent="-171450">
              <a:lnSpc>
                <a:spcPct val="150000"/>
              </a:lnSpc>
              <a:buFont typeface="Arial" panose="020B0604020202020204" pitchFamily="34" charset="0"/>
              <a:buChar char="•"/>
            </a:pPr>
            <a:r>
              <a:rPr lang="en-US" sz="1000" dirty="0">
                <a:cs typeface="Arial" panose="020B0604020202020204" pitchFamily="34" charset="0"/>
              </a:rPr>
              <a:t>Motor Circuit Protector (MCP) – No thermal trip</a:t>
            </a:r>
          </a:p>
          <a:p>
            <a:pPr marL="1390437" lvl="2" indent="-171450">
              <a:lnSpc>
                <a:spcPct val="150000"/>
              </a:lnSpc>
              <a:buFont typeface="Arial" panose="020B0604020202020204" pitchFamily="34" charset="0"/>
              <a:buChar char="•"/>
            </a:pPr>
            <a:r>
              <a:rPr lang="en-US" sz="1000" dirty="0">
                <a:cs typeface="Arial" panose="020B0604020202020204" pitchFamily="34" charset="0"/>
              </a:rPr>
              <a:t>Standard lockable knob</a:t>
            </a:r>
          </a:p>
          <a:p>
            <a:pPr marL="1390437" lvl="2" indent="-171450">
              <a:lnSpc>
                <a:spcPct val="150000"/>
              </a:lnSpc>
              <a:buFont typeface="Arial" panose="020B0604020202020204" pitchFamily="34" charset="0"/>
              <a:buChar char="•"/>
            </a:pPr>
            <a:r>
              <a:rPr lang="en-US" sz="1000" dirty="0">
                <a:cs typeface="Arial" panose="020B0604020202020204" pitchFamily="34" charset="0"/>
              </a:rPr>
              <a:t>Standard Anti-Tamper shield </a:t>
            </a:r>
          </a:p>
          <a:p>
            <a:pPr marL="1390437" lvl="2" indent="-171450" algn="r">
              <a:lnSpc>
                <a:spcPct val="150000"/>
              </a:lnSpc>
              <a:buFont typeface="Arial" panose="020B0604020202020204" pitchFamily="34" charset="0"/>
              <a:buChar char="•"/>
            </a:pPr>
            <a:endParaRPr lang="en-US" sz="1000" dirty="0">
              <a:cs typeface="Arial" panose="020B0604020202020204" pitchFamily="34" charset="0"/>
            </a:endParaRPr>
          </a:p>
        </p:txBody>
      </p:sp>
      <p:sp>
        <p:nvSpPr>
          <p:cNvPr id="12" name="Rectangle 11">
            <a:extLst>
              <a:ext uri="{FF2B5EF4-FFF2-40B4-BE49-F238E27FC236}">
                <a16:creationId xmlns:a16="http://schemas.microsoft.com/office/drawing/2014/main" id="{9BB06778-39BB-4F85-BF5B-B1A626F5A9C0}"/>
              </a:ext>
            </a:extLst>
          </p:cNvPr>
          <p:cNvSpPr/>
          <p:nvPr/>
        </p:nvSpPr>
        <p:spPr>
          <a:xfrm>
            <a:off x="5272394" y="4908786"/>
            <a:ext cx="3480710" cy="692497"/>
          </a:xfrm>
          <a:prstGeom prst="rect">
            <a:avLst/>
          </a:prstGeom>
        </p:spPr>
        <p:txBody>
          <a:bodyPr wrap="square" lIns="0" tIns="0" rIns="0" bIns="0" anchor="ctr">
            <a:normAutofit/>
          </a:bodyPr>
          <a:lstStyle/>
          <a:p>
            <a:pPr marL="1390437" lvl="2" indent="-171450">
              <a:lnSpc>
                <a:spcPct val="150000"/>
              </a:lnSpc>
              <a:buFont typeface="Arial" panose="020B0604020202020204" pitchFamily="34" charset="0"/>
              <a:buChar char="•"/>
            </a:pPr>
            <a:r>
              <a:rPr lang="en-US" sz="1000" dirty="0">
                <a:cs typeface="Arial" panose="020B0604020202020204" pitchFamily="34" charset="0"/>
              </a:rPr>
              <a:t>MCCB version replacing 140U-D</a:t>
            </a:r>
          </a:p>
          <a:p>
            <a:pPr marL="1390437" lvl="2" indent="-171450">
              <a:lnSpc>
                <a:spcPct val="150000"/>
              </a:lnSpc>
              <a:buFont typeface="Arial" panose="020B0604020202020204" pitchFamily="34" charset="0"/>
              <a:buChar char="•"/>
            </a:pPr>
            <a:endParaRPr lang="en-US" sz="1000" dirty="0">
              <a:cs typeface="Arial" panose="020B0604020202020204" pitchFamily="34" charset="0"/>
            </a:endParaRPr>
          </a:p>
        </p:txBody>
      </p:sp>
      <p:cxnSp>
        <p:nvCxnSpPr>
          <p:cNvPr id="13" name="Straight Connector 12">
            <a:extLst>
              <a:ext uri="{FF2B5EF4-FFF2-40B4-BE49-F238E27FC236}">
                <a16:creationId xmlns:a16="http://schemas.microsoft.com/office/drawing/2014/main" id="{61DA57D5-C980-4A47-9CF0-68C8B4DC1DB2}"/>
              </a:ext>
            </a:extLst>
          </p:cNvPr>
          <p:cNvCxnSpPr/>
          <p:nvPr/>
        </p:nvCxnSpPr>
        <p:spPr bwMode="auto">
          <a:xfrm flipV="1">
            <a:off x="471186" y="1381775"/>
            <a:ext cx="0" cy="223661"/>
          </a:xfrm>
          <a:prstGeom prst="line">
            <a:avLst/>
          </a:prstGeom>
          <a:noFill/>
          <a:ln w="9525" cap="flat" cmpd="sng" algn="ctr">
            <a:solidFill>
              <a:schemeClr val="tx2"/>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B6400FAF-D81C-4017-A7D2-9516CEAD5729}"/>
              </a:ext>
            </a:extLst>
          </p:cNvPr>
          <p:cNvCxnSpPr/>
          <p:nvPr/>
        </p:nvCxnSpPr>
        <p:spPr bwMode="auto">
          <a:xfrm flipV="1">
            <a:off x="1644122" y="1381775"/>
            <a:ext cx="0" cy="223661"/>
          </a:xfrm>
          <a:prstGeom prst="line">
            <a:avLst/>
          </a:prstGeom>
          <a:noFill/>
          <a:ln w="9525" cap="flat" cmpd="sng" algn="ctr">
            <a:solidFill>
              <a:schemeClr val="tx2"/>
            </a:solidFill>
            <a:prstDash val="solid"/>
            <a:round/>
            <a:headEnd type="none" w="med" len="med"/>
            <a:tailEnd type="none" w="med" len="med"/>
          </a:ln>
          <a:effectLst/>
        </p:spPr>
      </p:cxnSp>
      <p:cxnSp>
        <p:nvCxnSpPr>
          <p:cNvPr id="15" name="Straight Arrow Connector 14">
            <a:extLst>
              <a:ext uri="{FF2B5EF4-FFF2-40B4-BE49-F238E27FC236}">
                <a16:creationId xmlns:a16="http://schemas.microsoft.com/office/drawing/2014/main" id="{798E273C-7EAE-49DC-81D8-5F682C09809B}"/>
              </a:ext>
            </a:extLst>
          </p:cNvPr>
          <p:cNvCxnSpPr/>
          <p:nvPr/>
        </p:nvCxnSpPr>
        <p:spPr bwMode="auto">
          <a:xfrm>
            <a:off x="471186" y="1496075"/>
            <a:ext cx="1159783" cy="0"/>
          </a:xfrm>
          <a:prstGeom prst="straightConnector1">
            <a:avLst/>
          </a:prstGeom>
          <a:noFill/>
          <a:ln w="9525" cap="flat" cmpd="sng" algn="ctr">
            <a:solidFill>
              <a:schemeClr val="tx2"/>
            </a:solidFill>
            <a:prstDash val="solid"/>
            <a:round/>
            <a:headEnd type="triangle"/>
            <a:tailEnd type="triangle"/>
          </a:ln>
          <a:effectLst/>
        </p:spPr>
      </p:cxnSp>
      <p:sp>
        <p:nvSpPr>
          <p:cNvPr id="16" name="TextBox 15">
            <a:extLst>
              <a:ext uri="{FF2B5EF4-FFF2-40B4-BE49-F238E27FC236}">
                <a16:creationId xmlns:a16="http://schemas.microsoft.com/office/drawing/2014/main" id="{3FCD323A-17AA-47F2-82F2-0A3E37734F78}"/>
              </a:ext>
            </a:extLst>
          </p:cNvPr>
          <p:cNvSpPr txBox="1"/>
          <p:nvPr/>
        </p:nvSpPr>
        <p:spPr>
          <a:xfrm>
            <a:off x="811190" y="1305106"/>
            <a:ext cx="587829" cy="230832"/>
          </a:xfrm>
          <a:prstGeom prst="rect">
            <a:avLst/>
          </a:prstGeom>
        </p:spPr>
        <p:txBody>
          <a:bodyPr wrap="square" rtlCol="0" anchor="t">
            <a:spAutoFit/>
          </a:bodyPr>
          <a:lstStyle/>
          <a:p>
            <a:pPr marL="0" indent="0" algn="l" defTabSz="914400">
              <a:buNone/>
            </a:pPr>
            <a:r>
              <a:rPr lang="en-US" sz="900" kern="0" dirty="0"/>
              <a:t>45 mm</a:t>
            </a:r>
          </a:p>
        </p:txBody>
      </p:sp>
      <p:cxnSp>
        <p:nvCxnSpPr>
          <p:cNvPr id="17" name="Straight Connector 16">
            <a:extLst>
              <a:ext uri="{FF2B5EF4-FFF2-40B4-BE49-F238E27FC236}">
                <a16:creationId xmlns:a16="http://schemas.microsoft.com/office/drawing/2014/main" id="{BFC656C9-7E3C-4663-B6CA-93501AA519F0}"/>
              </a:ext>
            </a:extLst>
          </p:cNvPr>
          <p:cNvCxnSpPr/>
          <p:nvPr/>
        </p:nvCxnSpPr>
        <p:spPr bwMode="auto">
          <a:xfrm flipV="1">
            <a:off x="3340637" y="1347576"/>
            <a:ext cx="0" cy="223661"/>
          </a:xfrm>
          <a:prstGeom prst="line">
            <a:avLst/>
          </a:prstGeom>
          <a:noFill/>
          <a:ln w="9525" cap="flat" cmpd="sng" algn="ctr">
            <a:solidFill>
              <a:schemeClr val="tx2"/>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D798C0D3-6759-417F-A3B0-7A4CC400B9B6}"/>
              </a:ext>
            </a:extLst>
          </p:cNvPr>
          <p:cNvCxnSpPr/>
          <p:nvPr/>
        </p:nvCxnSpPr>
        <p:spPr bwMode="auto">
          <a:xfrm flipV="1">
            <a:off x="4513573" y="1347576"/>
            <a:ext cx="0" cy="223661"/>
          </a:xfrm>
          <a:prstGeom prst="line">
            <a:avLst/>
          </a:prstGeom>
          <a:noFill/>
          <a:ln w="9525" cap="flat" cmpd="sng" algn="ctr">
            <a:solidFill>
              <a:schemeClr val="tx2"/>
            </a:solidFill>
            <a:prstDash val="solid"/>
            <a:round/>
            <a:headEnd type="none" w="med" len="med"/>
            <a:tailEnd type="none" w="med" len="med"/>
          </a:ln>
          <a:effectLst/>
        </p:spPr>
      </p:cxnSp>
      <p:cxnSp>
        <p:nvCxnSpPr>
          <p:cNvPr id="19" name="Straight Arrow Connector 18">
            <a:extLst>
              <a:ext uri="{FF2B5EF4-FFF2-40B4-BE49-F238E27FC236}">
                <a16:creationId xmlns:a16="http://schemas.microsoft.com/office/drawing/2014/main" id="{01C07C23-255E-4738-AD64-BBE19B8A0EF1}"/>
              </a:ext>
            </a:extLst>
          </p:cNvPr>
          <p:cNvCxnSpPr/>
          <p:nvPr/>
        </p:nvCxnSpPr>
        <p:spPr bwMode="auto">
          <a:xfrm>
            <a:off x="3340637" y="1461876"/>
            <a:ext cx="1159783" cy="0"/>
          </a:xfrm>
          <a:prstGeom prst="straightConnector1">
            <a:avLst/>
          </a:prstGeom>
          <a:noFill/>
          <a:ln w="9525" cap="flat" cmpd="sng" algn="ctr">
            <a:solidFill>
              <a:schemeClr val="tx2"/>
            </a:solidFill>
            <a:prstDash val="solid"/>
            <a:round/>
            <a:headEnd type="triangle"/>
            <a:tailEnd type="triangle"/>
          </a:ln>
          <a:effectLst/>
        </p:spPr>
      </p:cxnSp>
      <p:sp>
        <p:nvSpPr>
          <p:cNvPr id="20" name="TextBox 19">
            <a:extLst>
              <a:ext uri="{FF2B5EF4-FFF2-40B4-BE49-F238E27FC236}">
                <a16:creationId xmlns:a16="http://schemas.microsoft.com/office/drawing/2014/main" id="{DA06D988-0412-4FF4-8D80-68B79AA4F96B}"/>
              </a:ext>
            </a:extLst>
          </p:cNvPr>
          <p:cNvSpPr txBox="1"/>
          <p:nvPr/>
        </p:nvSpPr>
        <p:spPr>
          <a:xfrm>
            <a:off x="3680641" y="1270907"/>
            <a:ext cx="587829" cy="230832"/>
          </a:xfrm>
          <a:prstGeom prst="rect">
            <a:avLst/>
          </a:prstGeom>
        </p:spPr>
        <p:txBody>
          <a:bodyPr wrap="square" rtlCol="0" anchor="t">
            <a:spAutoFit/>
          </a:bodyPr>
          <a:lstStyle/>
          <a:p>
            <a:pPr marL="0" indent="0" algn="l" defTabSz="914400">
              <a:buNone/>
            </a:pPr>
            <a:r>
              <a:rPr lang="en-US" sz="900" kern="0" dirty="0"/>
              <a:t>45 mm</a:t>
            </a:r>
          </a:p>
        </p:txBody>
      </p:sp>
      <p:cxnSp>
        <p:nvCxnSpPr>
          <p:cNvPr id="21" name="Straight Connector 20">
            <a:extLst>
              <a:ext uri="{FF2B5EF4-FFF2-40B4-BE49-F238E27FC236}">
                <a16:creationId xmlns:a16="http://schemas.microsoft.com/office/drawing/2014/main" id="{A5DC0925-582B-441E-A2D4-15486F9277C0}"/>
              </a:ext>
            </a:extLst>
          </p:cNvPr>
          <p:cNvCxnSpPr/>
          <p:nvPr/>
        </p:nvCxnSpPr>
        <p:spPr bwMode="auto">
          <a:xfrm flipV="1">
            <a:off x="6527427" y="1347475"/>
            <a:ext cx="0" cy="223661"/>
          </a:xfrm>
          <a:prstGeom prst="line">
            <a:avLst/>
          </a:prstGeom>
          <a:noFill/>
          <a:ln w="9525" cap="flat" cmpd="sng" algn="ctr">
            <a:solidFill>
              <a:schemeClr val="tx2"/>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880B7EFF-7CED-42BF-B0BD-5F4DEAF046EB}"/>
              </a:ext>
            </a:extLst>
          </p:cNvPr>
          <p:cNvCxnSpPr/>
          <p:nvPr/>
        </p:nvCxnSpPr>
        <p:spPr bwMode="auto">
          <a:xfrm flipV="1">
            <a:off x="7700363" y="1347475"/>
            <a:ext cx="0" cy="223661"/>
          </a:xfrm>
          <a:prstGeom prst="line">
            <a:avLst/>
          </a:prstGeom>
          <a:noFill/>
          <a:ln w="9525" cap="flat" cmpd="sng" algn="ctr">
            <a:solidFill>
              <a:schemeClr val="tx2"/>
            </a:solidFill>
            <a:prstDash val="solid"/>
            <a:round/>
            <a:headEnd type="none" w="med" len="med"/>
            <a:tailEnd type="none" w="med" len="med"/>
          </a:ln>
          <a:effectLst/>
        </p:spPr>
      </p:cxnSp>
      <p:cxnSp>
        <p:nvCxnSpPr>
          <p:cNvPr id="23" name="Straight Arrow Connector 22">
            <a:extLst>
              <a:ext uri="{FF2B5EF4-FFF2-40B4-BE49-F238E27FC236}">
                <a16:creationId xmlns:a16="http://schemas.microsoft.com/office/drawing/2014/main" id="{8AF36C02-9F8A-4F0D-8138-8CEE3AE17BE0}"/>
              </a:ext>
            </a:extLst>
          </p:cNvPr>
          <p:cNvCxnSpPr/>
          <p:nvPr/>
        </p:nvCxnSpPr>
        <p:spPr bwMode="auto">
          <a:xfrm>
            <a:off x="6527427" y="1461775"/>
            <a:ext cx="1159783" cy="0"/>
          </a:xfrm>
          <a:prstGeom prst="straightConnector1">
            <a:avLst/>
          </a:prstGeom>
          <a:noFill/>
          <a:ln w="9525" cap="flat" cmpd="sng" algn="ctr">
            <a:solidFill>
              <a:schemeClr val="tx2"/>
            </a:solidFill>
            <a:prstDash val="solid"/>
            <a:round/>
            <a:headEnd type="triangle"/>
            <a:tailEnd type="triangle"/>
          </a:ln>
          <a:effectLst/>
        </p:spPr>
      </p:cxnSp>
      <p:sp>
        <p:nvSpPr>
          <p:cNvPr id="24" name="TextBox 23">
            <a:extLst>
              <a:ext uri="{FF2B5EF4-FFF2-40B4-BE49-F238E27FC236}">
                <a16:creationId xmlns:a16="http://schemas.microsoft.com/office/drawing/2014/main" id="{33C8C662-3F04-44AB-85A7-0F7760AD4E58}"/>
              </a:ext>
            </a:extLst>
          </p:cNvPr>
          <p:cNvSpPr txBox="1"/>
          <p:nvPr/>
        </p:nvSpPr>
        <p:spPr>
          <a:xfrm>
            <a:off x="6867431" y="1270806"/>
            <a:ext cx="587829" cy="230832"/>
          </a:xfrm>
          <a:prstGeom prst="rect">
            <a:avLst/>
          </a:prstGeom>
        </p:spPr>
        <p:txBody>
          <a:bodyPr wrap="square" rtlCol="0" anchor="t">
            <a:spAutoFit/>
          </a:bodyPr>
          <a:lstStyle/>
          <a:p>
            <a:pPr marL="0" indent="0" algn="l" defTabSz="914400">
              <a:buNone/>
            </a:pPr>
            <a:r>
              <a:rPr lang="en-US" sz="900" kern="0" dirty="0"/>
              <a:t>45 mm</a:t>
            </a:r>
          </a:p>
        </p:txBody>
      </p:sp>
      <p:sp>
        <p:nvSpPr>
          <p:cNvPr id="25" name="Text Box 10">
            <a:extLst>
              <a:ext uri="{FF2B5EF4-FFF2-40B4-BE49-F238E27FC236}">
                <a16:creationId xmlns:a16="http://schemas.microsoft.com/office/drawing/2014/main" id="{752319A5-BB44-4AB9-9E1C-3EAFF78968B7}"/>
              </a:ext>
            </a:extLst>
          </p:cNvPr>
          <p:cNvSpPr txBox="1">
            <a:spLocks noChangeArrowheads="1"/>
          </p:cNvSpPr>
          <p:nvPr/>
        </p:nvSpPr>
        <p:spPr bwMode="auto">
          <a:xfrm>
            <a:off x="3345022" y="4670283"/>
            <a:ext cx="246422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pPr algn="ctr">
              <a:spcBef>
                <a:spcPct val="50000"/>
              </a:spcBef>
            </a:pPr>
            <a:r>
              <a:rPr lang="en-US" sz="1400" b="0" dirty="0">
                <a:latin typeface="+mn-lt"/>
                <a:cs typeface="Arial" panose="020B0604020202020204" pitchFamily="34" charset="0"/>
              </a:rPr>
              <a:t>140MT-D Frame </a:t>
            </a:r>
            <a:r>
              <a:rPr lang="en-US" sz="1400" b="0" dirty="0">
                <a:solidFill>
                  <a:srgbClr val="000000"/>
                </a:solidFill>
                <a:latin typeface="+mn-lt"/>
                <a:cs typeface="Arial" panose="020B0604020202020204" pitchFamily="34" charset="0"/>
              </a:rPr>
              <a:t>0.1 – 40 A</a:t>
            </a:r>
          </a:p>
        </p:txBody>
      </p:sp>
      <p:pic>
        <p:nvPicPr>
          <p:cNvPr id="27" name="Picture 26">
            <a:extLst>
              <a:ext uri="{FF2B5EF4-FFF2-40B4-BE49-F238E27FC236}">
                <a16:creationId xmlns:a16="http://schemas.microsoft.com/office/drawing/2014/main" id="{E7E4DE57-21C9-4FCF-A7FE-605F8EF3DF63}"/>
              </a:ext>
            </a:extLst>
          </p:cNvPr>
          <p:cNvPicPr>
            <a:picLocks noChangeAspect="1"/>
          </p:cNvPicPr>
          <p:nvPr/>
        </p:nvPicPr>
        <p:blipFill>
          <a:blip r:embed="rId2"/>
          <a:stretch>
            <a:fillRect/>
          </a:stretch>
        </p:blipFill>
        <p:spPr>
          <a:xfrm>
            <a:off x="360702" y="1650238"/>
            <a:ext cx="1976248" cy="2971033"/>
          </a:xfrm>
          <a:prstGeom prst="rect">
            <a:avLst/>
          </a:prstGeom>
          <a:ln>
            <a:noFill/>
          </a:ln>
          <a:effectLst>
            <a:softEdge rad="112500"/>
          </a:effectLst>
        </p:spPr>
      </p:pic>
      <p:pic>
        <p:nvPicPr>
          <p:cNvPr id="29" name="Picture 28">
            <a:extLst>
              <a:ext uri="{FF2B5EF4-FFF2-40B4-BE49-F238E27FC236}">
                <a16:creationId xmlns:a16="http://schemas.microsoft.com/office/drawing/2014/main" id="{02E4A822-7570-474B-B5F7-C9E3152365D1}"/>
              </a:ext>
            </a:extLst>
          </p:cNvPr>
          <p:cNvPicPr>
            <a:picLocks noChangeAspect="1"/>
          </p:cNvPicPr>
          <p:nvPr/>
        </p:nvPicPr>
        <p:blipFill>
          <a:blip r:embed="rId3"/>
          <a:stretch>
            <a:fillRect/>
          </a:stretch>
        </p:blipFill>
        <p:spPr>
          <a:xfrm>
            <a:off x="3233540" y="1637508"/>
            <a:ext cx="2038854" cy="2971033"/>
          </a:xfrm>
          <a:prstGeom prst="rect">
            <a:avLst/>
          </a:prstGeom>
          <a:ln>
            <a:noFill/>
          </a:ln>
          <a:effectLst>
            <a:softEdge rad="112500"/>
          </a:effectLst>
        </p:spPr>
      </p:pic>
      <p:pic>
        <p:nvPicPr>
          <p:cNvPr id="7" name="Picture 6" descr="A picture containing text, controller, game&#10;&#10;Description automatically generated">
            <a:extLst>
              <a:ext uri="{FF2B5EF4-FFF2-40B4-BE49-F238E27FC236}">
                <a16:creationId xmlns:a16="http://schemas.microsoft.com/office/drawing/2014/main" id="{2F03E219-470B-4887-913C-EBA52CB886BC}"/>
              </a:ext>
            </a:extLst>
          </p:cNvPr>
          <p:cNvPicPr>
            <a:picLocks noChangeAspect="1"/>
          </p:cNvPicPr>
          <p:nvPr/>
        </p:nvPicPr>
        <p:blipFill>
          <a:blip r:embed="rId4"/>
          <a:stretch>
            <a:fillRect/>
          </a:stretch>
        </p:blipFill>
        <p:spPr>
          <a:xfrm>
            <a:off x="5517497" y="1478652"/>
            <a:ext cx="3368878" cy="3368878"/>
          </a:xfrm>
          <a:prstGeom prst="rect">
            <a:avLst/>
          </a:prstGeom>
        </p:spPr>
      </p:pic>
      <p:grpSp>
        <p:nvGrpSpPr>
          <p:cNvPr id="26" name="Group 25">
            <a:extLst>
              <a:ext uri="{FF2B5EF4-FFF2-40B4-BE49-F238E27FC236}">
                <a16:creationId xmlns:a16="http://schemas.microsoft.com/office/drawing/2014/main" id="{36EDD403-C9F6-4A2A-92AD-2D8D3D8083F0}"/>
              </a:ext>
            </a:extLst>
          </p:cNvPr>
          <p:cNvGrpSpPr/>
          <p:nvPr/>
        </p:nvGrpSpPr>
        <p:grpSpPr>
          <a:xfrm>
            <a:off x="9415003" y="1510978"/>
            <a:ext cx="1914772" cy="2120806"/>
            <a:chOff x="5131082" y="1273845"/>
            <a:chExt cx="1914772" cy="2120806"/>
          </a:xfrm>
        </p:grpSpPr>
        <p:pic>
          <p:nvPicPr>
            <p:cNvPr id="28" name="Picture 49">
              <a:extLst>
                <a:ext uri="{FF2B5EF4-FFF2-40B4-BE49-F238E27FC236}">
                  <a16:creationId xmlns:a16="http://schemas.microsoft.com/office/drawing/2014/main" id="{7D73C45B-D9BE-4919-BF92-58779CB9F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9816" y="1286163"/>
              <a:ext cx="582026" cy="3866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0">
              <a:extLst>
                <a:ext uri="{FF2B5EF4-FFF2-40B4-BE49-F238E27FC236}">
                  <a16:creationId xmlns:a16="http://schemas.microsoft.com/office/drawing/2014/main" id="{D671BBC5-18AF-4BD6-9A47-9746245073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3636" y="1273845"/>
              <a:ext cx="1224680" cy="4113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3" descr="Click to enlarge - 140M-15-9">
              <a:extLst>
                <a:ext uri="{FF2B5EF4-FFF2-40B4-BE49-F238E27FC236}">
                  <a16:creationId xmlns:a16="http://schemas.microsoft.com/office/drawing/2014/main" id="{10E9C495-D51E-4F8B-8539-0D144E6233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1866" y="1684101"/>
              <a:ext cx="252432" cy="82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4" descr="Click to enlarge - 140M-17-1">
              <a:extLst>
                <a:ext uri="{FF2B5EF4-FFF2-40B4-BE49-F238E27FC236}">
                  <a16:creationId xmlns:a16="http://schemas.microsoft.com/office/drawing/2014/main" id="{C9B66047-2AF2-46F4-A7A1-96E25A20F4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31082" y="1735517"/>
              <a:ext cx="448646" cy="7648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5" descr="Click to enlarge - 140M-18-4">
              <a:extLst>
                <a:ext uri="{FF2B5EF4-FFF2-40B4-BE49-F238E27FC236}">
                  <a16:creationId xmlns:a16="http://schemas.microsoft.com/office/drawing/2014/main" id="{51B63F0D-9516-4D74-B9CD-0D3330517A8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2563" y="2815251"/>
              <a:ext cx="423291" cy="4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Straight Connector 33">
              <a:extLst>
                <a:ext uri="{FF2B5EF4-FFF2-40B4-BE49-F238E27FC236}">
                  <a16:creationId xmlns:a16="http://schemas.microsoft.com/office/drawing/2014/main" id="{722C91A3-37EF-4EC0-9F96-4937508077CE}"/>
                </a:ext>
              </a:extLst>
            </p:cNvPr>
            <p:cNvCxnSpPr/>
            <p:nvPr/>
          </p:nvCxnSpPr>
          <p:spPr bwMode="auto">
            <a:xfrm flipV="1">
              <a:off x="5810746" y="2694880"/>
              <a:ext cx="119049" cy="145818"/>
            </a:xfrm>
            <a:prstGeom prst="line">
              <a:avLst/>
            </a:prstGeom>
            <a:gradFill rotWithShape="1">
              <a:gsLst>
                <a:gs pos="0">
                  <a:schemeClr val="accent1"/>
                </a:gs>
                <a:gs pos="50000">
                  <a:srgbClr val="00CC00"/>
                </a:gs>
                <a:gs pos="100000">
                  <a:schemeClr val="accent1"/>
                </a:gs>
              </a:gsLst>
              <a:lin ang="0" scaled="1"/>
            </a:gradFill>
            <a:ln w="12700" cap="sq" cmpd="sng" algn="ctr">
              <a:solidFill>
                <a:schemeClr val="tx1"/>
              </a:solidFill>
              <a:prstDash val="sysDash"/>
              <a:round/>
              <a:headEnd type="none" w="med" len="med"/>
              <a:tailEnd type="none" w="med" len="med"/>
            </a:ln>
            <a:effectLst/>
          </p:spPr>
        </p:cxnSp>
        <p:pic>
          <p:nvPicPr>
            <p:cNvPr id="35" name="Picture 52" descr="Click to enlarge - 140M-15-4">
              <a:extLst>
                <a:ext uri="{FF2B5EF4-FFF2-40B4-BE49-F238E27FC236}">
                  <a16:creationId xmlns:a16="http://schemas.microsoft.com/office/drawing/2014/main" id="{3A132A2F-5CB4-448D-A8CD-F2D6894C8B1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10746" y="2875775"/>
              <a:ext cx="397393" cy="25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Arrow Connector 35">
              <a:extLst>
                <a:ext uri="{FF2B5EF4-FFF2-40B4-BE49-F238E27FC236}">
                  <a16:creationId xmlns:a16="http://schemas.microsoft.com/office/drawing/2014/main" id="{DB2FC94E-B4A2-4834-B771-67838FB12960}"/>
                </a:ext>
              </a:extLst>
            </p:cNvPr>
            <p:cNvCxnSpPr/>
            <p:nvPr/>
          </p:nvCxnSpPr>
          <p:spPr bwMode="auto">
            <a:xfrm flipV="1">
              <a:off x="5579728" y="2095428"/>
              <a:ext cx="292115" cy="22495"/>
            </a:xfrm>
            <a:prstGeom prst="straightConnector1">
              <a:avLst/>
            </a:prstGeom>
            <a:gradFill rotWithShape="1">
              <a:gsLst>
                <a:gs pos="0">
                  <a:schemeClr val="accent1"/>
                </a:gs>
                <a:gs pos="50000">
                  <a:srgbClr val="00CC00"/>
                </a:gs>
                <a:gs pos="100000">
                  <a:schemeClr val="accent1"/>
                </a:gs>
              </a:gsLst>
              <a:lin ang="0" scaled="1"/>
            </a:gradFill>
            <a:ln w="12700" cap="sq" cmpd="sng" algn="ctr">
              <a:noFill/>
              <a:prstDash val="solid"/>
              <a:round/>
              <a:headEnd type="none" w="med" len="med"/>
              <a:tailEnd type="arrow"/>
            </a:ln>
            <a:effectLst/>
          </p:spPr>
        </p:cxnSp>
        <p:cxnSp>
          <p:nvCxnSpPr>
            <p:cNvPr id="37" name="Straight Arrow Connector 36">
              <a:extLst>
                <a:ext uri="{FF2B5EF4-FFF2-40B4-BE49-F238E27FC236}">
                  <a16:creationId xmlns:a16="http://schemas.microsoft.com/office/drawing/2014/main" id="{17F2C97E-1E54-41BF-BB5A-52FA59776319}"/>
                </a:ext>
              </a:extLst>
            </p:cNvPr>
            <p:cNvCxnSpPr/>
            <p:nvPr/>
          </p:nvCxnSpPr>
          <p:spPr bwMode="auto">
            <a:xfrm>
              <a:off x="5554373" y="2146844"/>
              <a:ext cx="171411" cy="1073"/>
            </a:xfrm>
            <a:prstGeom prst="straightConnector1">
              <a:avLst/>
            </a:prstGeom>
            <a:gradFill rotWithShape="1">
              <a:gsLst>
                <a:gs pos="0">
                  <a:schemeClr val="accent1"/>
                </a:gs>
                <a:gs pos="50000">
                  <a:srgbClr val="00CC00"/>
                </a:gs>
                <a:gs pos="100000">
                  <a:schemeClr val="accent1"/>
                </a:gs>
              </a:gsLst>
              <a:lin ang="0" scaled="1"/>
            </a:gradFill>
            <a:ln w="12700" cap="sq" cmpd="sng" algn="ctr">
              <a:solidFill>
                <a:schemeClr val="tx1"/>
              </a:solidFill>
              <a:prstDash val="solid"/>
              <a:round/>
              <a:headEnd type="none" w="med" len="med"/>
              <a:tailEnd type="arrow"/>
            </a:ln>
            <a:effectLst/>
          </p:spPr>
        </p:cxnSp>
        <p:cxnSp>
          <p:nvCxnSpPr>
            <p:cNvPr id="38" name="Straight Arrow Connector 37">
              <a:extLst>
                <a:ext uri="{FF2B5EF4-FFF2-40B4-BE49-F238E27FC236}">
                  <a16:creationId xmlns:a16="http://schemas.microsoft.com/office/drawing/2014/main" id="{2A873E01-84D4-4BE3-803E-1A80DE0FFD39}"/>
                </a:ext>
              </a:extLst>
            </p:cNvPr>
            <p:cNvCxnSpPr/>
            <p:nvPr/>
          </p:nvCxnSpPr>
          <p:spPr bwMode="auto">
            <a:xfrm flipH="1">
              <a:off x="6402894" y="2146844"/>
              <a:ext cx="211645" cy="1"/>
            </a:xfrm>
            <a:prstGeom prst="straightConnector1">
              <a:avLst/>
            </a:prstGeom>
            <a:gradFill rotWithShape="1">
              <a:gsLst>
                <a:gs pos="0">
                  <a:schemeClr val="accent1"/>
                </a:gs>
                <a:gs pos="50000">
                  <a:srgbClr val="00CC00"/>
                </a:gs>
                <a:gs pos="100000">
                  <a:schemeClr val="accent1"/>
                </a:gs>
              </a:gsLst>
              <a:lin ang="0" scaled="1"/>
            </a:gradFill>
            <a:ln w="12700" cap="sq" cmpd="sng" algn="ctr">
              <a:solidFill>
                <a:schemeClr val="tx1"/>
              </a:solidFill>
              <a:prstDash val="solid"/>
              <a:round/>
              <a:headEnd type="none" w="med" len="med"/>
              <a:tailEnd type="arrow"/>
            </a:ln>
            <a:effectLst/>
          </p:spPr>
        </p:cxnSp>
        <p:cxnSp>
          <p:nvCxnSpPr>
            <p:cNvPr id="39" name="Straight Arrow Connector 38">
              <a:extLst>
                <a:ext uri="{FF2B5EF4-FFF2-40B4-BE49-F238E27FC236}">
                  <a16:creationId xmlns:a16="http://schemas.microsoft.com/office/drawing/2014/main" id="{9A48AE29-E513-4338-B01C-4477BC850B0B}"/>
                </a:ext>
              </a:extLst>
            </p:cNvPr>
            <p:cNvCxnSpPr/>
            <p:nvPr/>
          </p:nvCxnSpPr>
          <p:spPr bwMode="auto">
            <a:xfrm rot="5400000">
              <a:off x="5931782" y="1657857"/>
              <a:ext cx="155319" cy="0"/>
            </a:xfrm>
            <a:prstGeom prst="straightConnector1">
              <a:avLst/>
            </a:prstGeom>
            <a:gradFill rotWithShape="1">
              <a:gsLst>
                <a:gs pos="0">
                  <a:schemeClr val="accent1"/>
                </a:gs>
                <a:gs pos="50000">
                  <a:srgbClr val="00CC00"/>
                </a:gs>
                <a:gs pos="100000">
                  <a:schemeClr val="accent1"/>
                </a:gs>
              </a:gsLst>
              <a:lin ang="0" scaled="1"/>
            </a:gradFill>
            <a:ln w="12700" cap="sq" cmpd="sng" algn="ctr">
              <a:solidFill>
                <a:schemeClr val="tx1"/>
              </a:solidFill>
              <a:prstDash val="solid"/>
              <a:round/>
              <a:headEnd type="none" w="med" len="med"/>
              <a:tailEnd type="arrow"/>
            </a:ln>
            <a:effectLst/>
          </p:spPr>
        </p:cxnSp>
        <p:cxnSp>
          <p:nvCxnSpPr>
            <p:cNvPr id="40" name="Straight Arrow Connector 39">
              <a:extLst>
                <a:ext uri="{FF2B5EF4-FFF2-40B4-BE49-F238E27FC236}">
                  <a16:creationId xmlns:a16="http://schemas.microsoft.com/office/drawing/2014/main" id="{CC05C3FF-5A28-4561-9703-7E3B0301B49A}"/>
                </a:ext>
              </a:extLst>
            </p:cNvPr>
            <p:cNvCxnSpPr/>
            <p:nvPr/>
          </p:nvCxnSpPr>
          <p:spPr bwMode="auto">
            <a:xfrm rot="16200000" flipV="1">
              <a:off x="6333530" y="2630448"/>
              <a:ext cx="257079" cy="264557"/>
            </a:xfrm>
            <a:prstGeom prst="straightConnector1">
              <a:avLst/>
            </a:prstGeom>
            <a:gradFill rotWithShape="1">
              <a:gsLst>
                <a:gs pos="0">
                  <a:schemeClr val="accent1"/>
                </a:gs>
                <a:gs pos="50000">
                  <a:srgbClr val="00CC00"/>
                </a:gs>
                <a:gs pos="100000">
                  <a:schemeClr val="accent1"/>
                </a:gs>
              </a:gsLst>
              <a:lin ang="0" scaled="1"/>
            </a:gradFill>
            <a:ln w="12700" cap="sq" cmpd="sng" algn="ctr">
              <a:solidFill>
                <a:schemeClr val="tx1"/>
              </a:solidFill>
              <a:prstDash val="solid"/>
              <a:round/>
              <a:headEnd type="none" w="med" len="med"/>
              <a:tailEnd type="arrow"/>
            </a:ln>
            <a:effectLst/>
          </p:spPr>
        </p:cxnSp>
        <p:cxnSp>
          <p:nvCxnSpPr>
            <p:cNvPr id="41" name="Straight Connector 40">
              <a:extLst>
                <a:ext uri="{FF2B5EF4-FFF2-40B4-BE49-F238E27FC236}">
                  <a16:creationId xmlns:a16="http://schemas.microsoft.com/office/drawing/2014/main" id="{AD1C5CD8-B15F-4CCC-BF33-43F1F5313ED6}"/>
                </a:ext>
              </a:extLst>
            </p:cNvPr>
            <p:cNvCxnSpPr/>
            <p:nvPr/>
          </p:nvCxnSpPr>
          <p:spPr bwMode="auto">
            <a:xfrm flipV="1">
              <a:off x="6160945" y="2689818"/>
              <a:ext cx="119049" cy="145818"/>
            </a:xfrm>
            <a:prstGeom prst="line">
              <a:avLst/>
            </a:prstGeom>
            <a:gradFill rotWithShape="1">
              <a:gsLst>
                <a:gs pos="0">
                  <a:schemeClr val="accent1"/>
                </a:gs>
                <a:gs pos="50000">
                  <a:srgbClr val="00CC00"/>
                </a:gs>
                <a:gs pos="100000">
                  <a:schemeClr val="accent1"/>
                </a:gs>
              </a:gsLst>
              <a:lin ang="0" scaled="1"/>
            </a:gradFill>
            <a:ln w="12700" cap="sq" cmpd="sng" algn="ctr">
              <a:solidFill>
                <a:schemeClr val="tx1"/>
              </a:solidFill>
              <a:prstDash val="sysDash"/>
              <a:round/>
              <a:headEnd type="none" w="med" len="med"/>
              <a:tailEnd type="none" w="med" len="med"/>
            </a:ln>
            <a:effectLst/>
          </p:spPr>
        </p:cxnSp>
        <p:pic>
          <p:nvPicPr>
            <p:cNvPr id="43" name="Picture 10" descr="http://epub1.rockwellautomation.com/images/web-proof-small/GL/1093291.jpg">
              <a:extLst>
                <a:ext uri="{FF2B5EF4-FFF2-40B4-BE49-F238E27FC236}">
                  <a16:creationId xmlns:a16="http://schemas.microsoft.com/office/drawing/2014/main" id="{7BA25F92-8E64-4DEB-8515-B072D2E215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39327" y="3160035"/>
              <a:ext cx="774232" cy="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7">
              <a:extLst>
                <a:ext uri="{FF2B5EF4-FFF2-40B4-BE49-F238E27FC236}">
                  <a16:creationId xmlns:a16="http://schemas.microsoft.com/office/drawing/2014/main" id="{18515CA1-00E0-4A28-9D6B-D5027FC65DE3}"/>
                </a:ext>
              </a:extLst>
            </p:cNvPr>
            <p:cNvPicPr>
              <a:picLocks noChangeAspect="1"/>
            </p:cNvPicPr>
            <p:nvPr/>
          </p:nvPicPr>
          <p:blipFill>
            <a:blip r:embed="rId12"/>
            <a:stretch>
              <a:fillRect/>
            </a:stretch>
          </p:blipFill>
          <p:spPr>
            <a:xfrm>
              <a:off x="5828879" y="1786518"/>
              <a:ext cx="449924" cy="810229"/>
            </a:xfrm>
            <a:prstGeom prst="rect">
              <a:avLst/>
            </a:prstGeom>
          </p:spPr>
        </p:pic>
      </p:grpSp>
      <p:pic>
        <p:nvPicPr>
          <p:cNvPr id="5" name="Picture 4">
            <a:extLst>
              <a:ext uri="{FF2B5EF4-FFF2-40B4-BE49-F238E27FC236}">
                <a16:creationId xmlns:a16="http://schemas.microsoft.com/office/drawing/2014/main" id="{E7957FDB-6793-4A33-9714-613EF7447F93}"/>
              </a:ext>
            </a:extLst>
          </p:cNvPr>
          <p:cNvPicPr>
            <a:picLocks noChangeAspect="1"/>
          </p:cNvPicPr>
          <p:nvPr/>
        </p:nvPicPr>
        <p:blipFill>
          <a:blip r:embed="rId13"/>
          <a:stretch>
            <a:fillRect/>
          </a:stretch>
        </p:blipFill>
        <p:spPr>
          <a:xfrm>
            <a:off x="10636897" y="3761900"/>
            <a:ext cx="870212" cy="776058"/>
          </a:xfrm>
          <a:prstGeom prst="rect">
            <a:avLst/>
          </a:prstGeom>
        </p:spPr>
      </p:pic>
      <p:pic>
        <p:nvPicPr>
          <p:cNvPr id="45" name="Picture 44">
            <a:extLst>
              <a:ext uri="{FF2B5EF4-FFF2-40B4-BE49-F238E27FC236}">
                <a16:creationId xmlns:a16="http://schemas.microsoft.com/office/drawing/2014/main" id="{304138B7-1F7E-469B-893F-57A0EC43E32F}"/>
              </a:ext>
            </a:extLst>
          </p:cNvPr>
          <p:cNvPicPr>
            <a:picLocks noChangeAspect="1"/>
          </p:cNvPicPr>
          <p:nvPr/>
        </p:nvPicPr>
        <p:blipFill>
          <a:blip r:embed="rId14"/>
          <a:stretch>
            <a:fillRect/>
          </a:stretch>
        </p:blipFill>
        <p:spPr>
          <a:xfrm>
            <a:off x="9443639" y="3787995"/>
            <a:ext cx="1116201" cy="759637"/>
          </a:xfrm>
          <a:prstGeom prst="rect">
            <a:avLst/>
          </a:prstGeom>
          <a:ln>
            <a:noFill/>
          </a:ln>
          <a:effectLst>
            <a:softEdge rad="112500"/>
          </a:effectLst>
        </p:spPr>
      </p:pic>
      <p:sp>
        <p:nvSpPr>
          <p:cNvPr id="46" name="Text Box 11">
            <a:extLst>
              <a:ext uri="{FF2B5EF4-FFF2-40B4-BE49-F238E27FC236}">
                <a16:creationId xmlns:a16="http://schemas.microsoft.com/office/drawing/2014/main" id="{9DD00631-29E8-40D3-A8C1-F2880BEAEFB4}"/>
              </a:ext>
            </a:extLst>
          </p:cNvPr>
          <p:cNvSpPr txBox="1">
            <a:spLocks noChangeArrowheads="1"/>
          </p:cNvSpPr>
          <p:nvPr/>
        </p:nvSpPr>
        <p:spPr bwMode="auto">
          <a:xfrm>
            <a:off x="9109949" y="4689460"/>
            <a:ext cx="27092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itchFamily="18" charset="0"/>
                <a:cs typeface="Arial" charset="0"/>
              </a:defRPr>
            </a:lvl1pPr>
            <a:lvl2pPr marL="742950" indent="-285750">
              <a:defRPr sz="2400" b="1">
                <a:solidFill>
                  <a:schemeClr val="tx1"/>
                </a:solidFill>
                <a:latin typeface="Times New Roman" pitchFamily="18" charset="0"/>
                <a:cs typeface="Arial" charset="0"/>
              </a:defRPr>
            </a:lvl2pPr>
            <a:lvl3pPr marL="1143000" indent="-228600">
              <a:defRPr sz="2400" b="1">
                <a:solidFill>
                  <a:schemeClr val="tx1"/>
                </a:solidFill>
                <a:latin typeface="Times New Roman" pitchFamily="18" charset="0"/>
                <a:cs typeface="Arial" charset="0"/>
              </a:defRPr>
            </a:lvl3pPr>
            <a:lvl4pPr marL="1600200" indent="-228600">
              <a:defRPr sz="2400" b="1">
                <a:solidFill>
                  <a:schemeClr val="tx1"/>
                </a:solidFill>
                <a:latin typeface="Times New Roman" pitchFamily="18" charset="0"/>
                <a:cs typeface="Arial" charset="0"/>
              </a:defRPr>
            </a:lvl4pPr>
            <a:lvl5pPr marL="2057400" indent="-22860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pPr algn="ctr">
              <a:spcBef>
                <a:spcPct val="50000"/>
              </a:spcBef>
            </a:pPr>
            <a:r>
              <a:rPr lang="en-US" sz="1400" b="0" dirty="0">
                <a:latin typeface="+mn-lt"/>
                <a:cs typeface="Arial" panose="020B0604020202020204" pitchFamily="34" charset="0"/>
              </a:rPr>
              <a:t>140MT /UT- Accessories (NEW)</a:t>
            </a:r>
            <a:endParaRPr lang="en-US" sz="1400" b="0" dirty="0">
              <a:solidFill>
                <a:srgbClr val="000000"/>
              </a:solidFill>
              <a:latin typeface="+mn-lt"/>
              <a:cs typeface="Arial" panose="020B0604020202020204" pitchFamily="34" charset="0"/>
            </a:endParaRPr>
          </a:p>
        </p:txBody>
      </p:sp>
      <p:pic>
        <p:nvPicPr>
          <p:cNvPr id="47" name="Picture 46">
            <a:extLst>
              <a:ext uri="{FF2B5EF4-FFF2-40B4-BE49-F238E27FC236}">
                <a16:creationId xmlns:a16="http://schemas.microsoft.com/office/drawing/2014/main" id="{FA6A502F-0E41-4C44-8A39-FCEF8D8B582F}"/>
              </a:ext>
            </a:extLst>
          </p:cNvPr>
          <p:cNvPicPr>
            <a:picLocks noChangeAspect="1"/>
          </p:cNvPicPr>
          <p:nvPr/>
        </p:nvPicPr>
        <p:blipFill>
          <a:blip r:embed="rId15"/>
          <a:stretch>
            <a:fillRect/>
          </a:stretch>
        </p:blipFill>
        <p:spPr>
          <a:xfrm>
            <a:off x="9181818" y="3009709"/>
            <a:ext cx="673181" cy="522989"/>
          </a:xfrm>
          <a:prstGeom prst="rect">
            <a:avLst/>
          </a:prstGeom>
          <a:ln>
            <a:noFill/>
          </a:ln>
          <a:effectLst>
            <a:softEdge rad="112500"/>
          </a:effectLst>
        </p:spPr>
      </p:pic>
    </p:spTree>
    <p:extLst>
      <p:ext uri="{BB962C8B-B14F-4D97-AF65-F5344CB8AC3E}">
        <p14:creationId xmlns:p14="http://schemas.microsoft.com/office/powerpoint/2010/main" val="265667233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20DCD-B1B5-4C34-893D-9705AF98F82F}"/>
              </a:ext>
            </a:extLst>
          </p:cNvPr>
          <p:cNvSpPr>
            <a:spLocks noGrp="1"/>
          </p:cNvSpPr>
          <p:nvPr>
            <p:ph type="title"/>
          </p:nvPr>
        </p:nvSpPr>
        <p:spPr>
          <a:xfrm>
            <a:off x="381744" y="329761"/>
            <a:ext cx="11428510" cy="938719"/>
          </a:xfrm>
        </p:spPr>
        <p:txBody>
          <a:bodyPr/>
          <a:lstStyle/>
          <a:p>
            <a:r>
              <a:rPr lang="en-US" kern="0" dirty="0"/>
              <a:t>140MT MPCB / MPSD</a:t>
            </a:r>
            <a:br>
              <a:rPr lang="en-US" kern="0" dirty="0"/>
            </a:br>
            <a:endParaRPr lang="de-CH" dirty="0"/>
          </a:p>
        </p:txBody>
      </p:sp>
      <p:sp>
        <p:nvSpPr>
          <p:cNvPr id="3" name="Text Placeholder 2">
            <a:extLst>
              <a:ext uri="{FF2B5EF4-FFF2-40B4-BE49-F238E27FC236}">
                <a16:creationId xmlns:a16="http://schemas.microsoft.com/office/drawing/2014/main" id="{71723FA2-AD3A-4D0C-904C-6F2BFA7E4420}"/>
              </a:ext>
            </a:extLst>
          </p:cNvPr>
          <p:cNvSpPr>
            <a:spLocks noGrp="1"/>
          </p:cNvSpPr>
          <p:nvPr>
            <p:ph type="body" sz="quarter" idx="10"/>
          </p:nvPr>
        </p:nvSpPr>
        <p:spPr>
          <a:xfrm>
            <a:off x="381744" y="904554"/>
            <a:ext cx="11428510" cy="707886"/>
          </a:xfrm>
        </p:spPr>
        <p:txBody>
          <a:bodyPr/>
          <a:lstStyle/>
          <a:p>
            <a:r>
              <a:rPr lang="en-US" dirty="0">
                <a:solidFill>
                  <a:srgbClr val="C00000"/>
                </a:solidFill>
              </a:rPr>
              <a:t>Motor Protection Circuit Breaker / Motor Protective Switching Devices</a:t>
            </a:r>
            <a:endParaRPr lang="en-US" kern="0" dirty="0">
              <a:solidFill>
                <a:srgbClr val="C00000"/>
              </a:solidFill>
            </a:endParaRPr>
          </a:p>
          <a:p>
            <a:endParaRPr lang="de-CH" dirty="0"/>
          </a:p>
        </p:txBody>
      </p:sp>
      <p:sp>
        <p:nvSpPr>
          <p:cNvPr id="4" name="Text Placeholder 3">
            <a:extLst>
              <a:ext uri="{FF2B5EF4-FFF2-40B4-BE49-F238E27FC236}">
                <a16:creationId xmlns:a16="http://schemas.microsoft.com/office/drawing/2014/main" id="{B8511D0F-E238-4EBB-B2AB-60DDB3C04F46}"/>
              </a:ext>
            </a:extLst>
          </p:cNvPr>
          <p:cNvSpPr>
            <a:spLocks noGrp="1"/>
          </p:cNvSpPr>
          <p:nvPr>
            <p:ph type="body" sz="quarter" idx="16"/>
          </p:nvPr>
        </p:nvSpPr>
        <p:spPr>
          <a:xfrm>
            <a:off x="381744" y="1612440"/>
            <a:ext cx="11053194" cy="4124206"/>
          </a:xfrm>
        </p:spPr>
        <p:txBody>
          <a:bodyPr/>
          <a:lstStyle/>
          <a:p>
            <a:pPr marL="383031" marR="0" lvl="0" indent="-383031" algn="l" defTabSz="1219170" rtl="0" eaLnBrk="1" fontAlgn="base" latinLnBrk="0" hangingPunct="1">
              <a:lnSpc>
                <a:spcPct val="100000"/>
              </a:lnSpc>
              <a:spcBef>
                <a:spcPts val="0"/>
              </a:spcBef>
              <a:spcAft>
                <a:spcPts val="800"/>
              </a:spcAft>
              <a:buClr>
                <a:srgbClr val="BB2332"/>
              </a:buClr>
              <a:buSzTx/>
              <a:buFont typeface="Wingdings" charset="2"/>
              <a:buChar char="§"/>
              <a:tabLst/>
              <a:defRPr/>
            </a:pPr>
            <a:r>
              <a:rPr kumimoji="0" lang="en-US" altLang="en-US" sz="1400" b="1" i="0" u="none" strike="noStrike" kern="0" cap="none" spc="0" normalizeH="0" baseline="0" noProof="0" dirty="0">
                <a:ln>
                  <a:noFill/>
                </a:ln>
                <a:solidFill>
                  <a:schemeClr val="tx1">
                    <a:lumMod val="75000"/>
                    <a:lumOff val="25000"/>
                  </a:schemeClr>
                </a:solidFill>
                <a:effectLst/>
                <a:uLnTx/>
                <a:uFillTx/>
                <a:ea typeface="+mn-ea"/>
                <a:cs typeface="+mn-cs"/>
              </a:rPr>
              <a:t>Protection and Control Functions - MPCB</a:t>
            </a:r>
          </a:p>
          <a:p>
            <a:pPr marL="1072909" marR="0" lvl="1" indent="-304731" algn="l" defTabSz="1219170" rtl="0" eaLnBrk="1" fontAlgn="base" latinLnBrk="0" hangingPunct="1">
              <a:lnSpc>
                <a:spcPct val="100000"/>
              </a:lnSpc>
              <a:spcBef>
                <a:spcPts val="0"/>
              </a:spcBef>
              <a:spcAft>
                <a:spcPts val="800"/>
              </a:spcAft>
              <a:buClr>
                <a:srgbClr val="FFFFFF">
                  <a:lumMod val="50000"/>
                </a:srgbClr>
              </a:buClr>
              <a:buSzPct val="80000"/>
              <a:buFont typeface="Wingdings" charset="2"/>
              <a:buChar char="§"/>
              <a:tabLst/>
              <a:defRPr/>
            </a:pPr>
            <a:r>
              <a:rPr kumimoji="0" lang="en-US" altLang="en-US" sz="1400" b="0" i="0" u="none" strike="noStrike" kern="0" cap="none" spc="0" normalizeH="0" baseline="0" noProof="0" dirty="0">
                <a:ln>
                  <a:noFill/>
                </a:ln>
                <a:solidFill>
                  <a:schemeClr val="tx1">
                    <a:lumMod val="75000"/>
                    <a:lumOff val="25000"/>
                  </a:schemeClr>
                </a:solidFill>
                <a:effectLst/>
                <a:uLnTx/>
                <a:uFillTx/>
                <a:ea typeface="+mn-ea"/>
              </a:rPr>
              <a:t>Disconnect for Motor Branch Circuit</a:t>
            </a:r>
          </a:p>
          <a:p>
            <a:pPr marL="1072909" marR="0" lvl="1" indent="-304731" algn="l" defTabSz="1219170" rtl="0" eaLnBrk="1" fontAlgn="base" latinLnBrk="0" hangingPunct="1">
              <a:lnSpc>
                <a:spcPct val="100000"/>
              </a:lnSpc>
              <a:spcBef>
                <a:spcPts val="0"/>
              </a:spcBef>
              <a:spcAft>
                <a:spcPts val="800"/>
              </a:spcAft>
              <a:buClr>
                <a:srgbClr val="FFFFFF">
                  <a:lumMod val="50000"/>
                </a:srgbClr>
              </a:buClr>
              <a:buSzPct val="80000"/>
              <a:buFont typeface="Wingdings" charset="2"/>
              <a:buChar char="§"/>
              <a:tabLst/>
              <a:defRPr/>
            </a:pPr>
            <a:r>
              <a:rPr kumimoji="0" lang="en-US" altLang="en-US" sz="1400" b="0" i="0" u="none" strike="noStrike" kern="0" cap="none" spc="0" normalizeH="0" baseline="0" noProof="0" dirty="0">
                <a:ln>
                  <a:noFill/>
                </a:ln>
                <a:solidFill>
                  <a:schemeClr val="tx1">
                    <a:lumMod val="75000"/>
                    <a:lumOff val="25000"/>
                  </a:schemeClr>
                </a:solidFill>
                <a:effectLst/>
                <a:uLnTx/>
                <a:uFillTx/>
                <a:ea typeface="+mn-ea"/>
              </a:rPr>
              <a:t>Branch-Circuit, Short Circuit Protection (Magnetic Protection)</a:t>
            </a:r>
          </a:p>
          <a:p>
            <a:pPr marL="1072909" marR="0" lvl="1" indent="-304731" algn="l" defTabSz="1219170" rtl="0" eaLnBrk="1" fontAlgn="base" latinLnBrk="0" hangingPunct="1">
              <a:lnSpc>
                <a:spcPct val="100000"/>
              </a:lnSpc>
              <a:spcBef>
                <a:spcPts val="0"/>
              </a:spcBef>
              <a:spcAft>
                <a:spcPts val="800"/>
              </a:spcAft>
              <a:buClr>
                <a:srgbClr val="FFFFFF">
                  <a:lumMod val="50000"/>
                </a:srgbClr>
              </a:buClr>
              <a:buSzPct val="80000"/>
              <a:buFont typeface="Wingdings" charset="2"/>
              <a:buChar char="§"/>
              <a:tabLst/>
              <a:defRPr/>
            </a:pPr>
            <a:r>
              <a:rPr kumimoji="0" lang="en-US" altLang="en-US" sz="1400" b="0" i="0" u="none" strike="noStrike" kern="0" cap="none" spc="0" normalizeH="0" baseline="0" noProof="0" dirty="0">
                <a:ln>
                  <a:noFill/>
                </a:ln>
                <a:solidFill>
                  <a:schemeClr val="tx1">
                    <a:lumMod val="75000"/>
                    <a:lumOff val="25000"/>
                  </a:schemeClr>
                </a:solidFill>
                <a:effectLst/>
                <a:uLnTx/>
                <a:uFillTx/>
                <a:ea typeface="+mn-ea"/>
              </a:rPr>
              <a:t>Overload Protection (Thermal Protection)</a:t>
            </a:r>
          </a:p>
          <a:p>
            <a:pPr marL="1072909" marR="0" lvl="1" indent="-304731" algn="l" defTabSz="1219170" rtl="0" eaLnBrk="1" fontAlgn="base" latinLnBrk="0" hangingPunct="1">
              <a:lnSpc>
                <a:spcPct val="100000"/>
              </a:lnSpc>
              <a:spcBef>
                <a:spcPts val="0"/>
              </a:spcBef>
              <a:spcAft>
                <a:spcPts val="800"/>
              </a:spcAft>
              <a:buClr>
                <a:srgbClr val="FFFFFF">
                  <a:lumMod val="50000"/>
                </a:srgbClr>
              </a:buClr>
              <a:buSzPct val="80000"/>
              <a:buFont typeface="Wingdings" charset="2"/>
              <a:buChar char="§"/>
              <a:tabLst/>
              <a:defRPr/>
            </a:pPr>
            <a:r>
              <a:rPr kumimoji="0" lang="en-US" altLang="en-US" sz="1400" b="0" i="0" u="none" strike="noStrike" kern="0" cap="none" spc="0" normalizeH="0" baseline="0" noProof="0" dirty="0">
                <a:ln>
                  <a:noFill/>
                </a:ln>
                <a:solidFill>
                  <a:schemeClr val="tx1">
                    <a:lumMod val="75000"/>
                    <a:lumOff val="25000"/>
                  </a:schemeClr>
                </a:solidFill>
                <a:effectLst/>
                <a:uLnTx/>
                <a:uFillTx/>
                <a:ea typeface="+mn-ea"/>
              </a:rPr>
              <a:t>Switching (Manual)</a:t>
            </a:r>
          </a:p>
          <a:p>
            <a:pPr marL="383108" marR="0" lvl="1" indent="-383108" algn="l" defTabSz="914400" rtl="0" eaLnBrk="1" fontAlgn="base" latinLnBrk="0" hangingPunct="1">
              <a:lnSpc>
                <a:spcPct val="100000"/>
              </a:lnSpc>
              <a:spcBef>
                <a:spcPts val="0"/>
              </a:spcBef>
              <a:spcAft>
                <a:spcPts val="800"/>
              </a:spcAft>
              <a:buClr>
                <a:srgbClr val="BB2332"/>
              </a:buClr>
              <a:buSzPct val="80000"/>
              <a:buFont typeface="Wingdings" charset="2"/>
              <a:buChar char="§"/>
              <a:tabLst/>
              <a:defRPr/>
            </a:pPr>
            <a:r>
              <a:rPr kumimoji="0" lang="en-US" altLang="en-US" sz="1400" b="0" i="0" u="none" strike="noStrike" kern="0" cap="none" spc="0" normalizeH="0" baseline="0" noProof="0" dirty="0">
                <a:ln>
                  <a:noFill/>
                </a:ln>
                <a:solidFill>
                  <a:schemeClr val="tx1">
                    <a:lumMod val="75000"/>
                    <a:lumOff val="25000"/>
                  </a:schemeClr>
                </a:solidFill>
                <a:effectLst/>
                <a:uLnTx/>
                <a:uFillTx/>
                <a:ea typeface="+mn-ea"/>
                <a:cs typeface="+mn-cs"/>
              </a:rPr>
              <a:t>Features</a:t>
            </a:r>
          </a:p>
          <a:p>
            <a:pPr marL="1072909" marR="0" lvl="1" indent="-304731" algn="l" defTabSz="1219170" rtl="0" eaLnBrk="1" fontAlgn="base" latinLnBrk="0" hangingPunct="1">
              <a:lnSpc>
                <a:spcPct val="100000"/>
              </a:lnSpc>
              <a:spcBef>
                <a:spcPts val="0"/>
              </a:spcBef>
              <a:spcAft>
                <a:spcPts val="800"/>
              </a:spcAft>
              <a:buClr>
                <a:srgbClr val="FFFFFF">
                  <a:lumMod val="50000"/>
                </a:srgbClr>
              </a:buClr>
              <a:buSzPct val="80000"/>
              <a:buFont typeface="Wingdings" charset="2"/>
              <a:buChar char="§"/>
              <a:tabLst/>
              <a:defRPr/>
            </a:pPr>
            <a:r>
              <a:rPr kumimoji="0" lang="en-US" altLang="en-US" sz="1400" b="0" i="0" u="none" strike="noStrike" kern="0" cap="none" spc="0" normalizeH="0" baseline="0" noProof="0" dirty="0">
                <a:ln>
                  <a:noFill/>
                </a:ln>
                <a:solidFill>
                  <a:schemeClr val="tx1">
                    <a:lumMod val="75000"/>
                    <a:lumOff val="25000"/>
                  </a:schemeClr>
                </a:solidFill>
                <a:effectLst/>
                <a:uLnTx/>
                <a:uFillTx/>
                <a:ea typeface="+mn-ea"/>
              </a:rPr>
              <a:t>Fixed Magnetic Trip – C3E, D9E, F8E (13…14 x </a:t>
            </a:r>
            <a:r>
              <a:rPr kumimoji="0" lang="en-US" altLang="en-US" sz="1400" b="0" i="0" u="none" strike="noStrike" kern="0" cap="none" spc="0" normalizeH="0" baseline="0" noProof="0" dirty="0" err="1">
                <a:ln>
                  <a:noFill/>
                </a:ln>
                <a:solidFill>
                  <a:schemeClr val="tx1">
                    <a:lumMod val="75000"/>
                    <a:lumOff val="25000"/>
                  </a:schemeClr>
                </a:solidFill>
                <a:effectLst/>
                <a:uLnTx/>
                <a:uFillTx/>
                <a:ea typeface="+mn-ea"/>
              </a:rPr>
              <a:t>Ie</a:t>
            </a:r>
            <a:r>
              <a:rPr kumimoji="0" lang="en-US" altLang="en-US" sz="1400" b="0" i="0" u="none" strike="noStrike" kern="0" cap="none" spc="0" normalizeH="0" baseline="0" noProof="0" dirty="0">
                <a:ln>
                  <a:noFill/>
                </a:ln>
                <a:solidFill>
                  <a:schemeClr val="tx1">
                    <a:lumMod val="75000"/>
                    <a:lumOff val="25000"/>
                  </a:schemeClr>
                </a:solidFill>
                <a:effectLst/>
                <a:uLnTx/>
                <a:uFillTx/>
                <a:ea typeface="+mn-ea"/>
              </a:rPr>
              <a:t>)</a:t>
            </a:r>
          </a:p>
          <a:p>
            <a:pPr marL="1072909" marR="0" lvl="1" indent="-304731" algn="l" defTabSz="1219170" rtl="0" eaLnBrk="1" fontAlgn="base" latinLnBrk="0" hangingPunct="1">
              <a:lnSpc>
                <a:spcPct val="100000"/>
              </a:lnSpc>
              <a:spcBef>
                <a:spcPts val="0"/>
              </a:spcBef>
              <a:spcAft>
                <a:spcPts val="800"/>
              </a:spcAft>
              <a:buClr>
                <a:srgbClr val="FFFFFF">
                  <a:lumMod val="50000"/>
                </a:srgbClr>
              </a:buClr>
              <a:buSzPct val="80000"/>
              <a:buFont typeface="Wingdings" charset="2"/>
              <a:buChar char="§"/>
              <a:tabLst/>
              <a:defRPr/>
            </a:pPr>
            <a:r>
              <a:rPr kumimoji="0" lang="en-US" altLang="en-US" sz="1400" b="0" i="0" u="none" strike="noStrike" kern="0" cap="none" spc="0" normalizeH="0" baseline="0" noProof="0" dirty="0">
                <a:ln>
                  <a:noFill/>
                </a:ln>
                <a:solidFill>
                  <a:schemeClr val="tx1">
                    <a:lumMod val="75000"/>
                    <a:lumOff val="25000"/>
                  </a:schemeClr>
                </a:solidFill>
                <a:effectLst/>
                <a:uLnTx/>
                <a:uFillTx/>
                <a:ea typeface="+mn-ea"/>
              </a:rPr>
              <a:t>High Inrush MPCB – D9T &amp; F8T (16…21 X </a:t>
            </a:r>
            <a:r>
              <a:rPr kumimoji="0" lang="en-US" altLang="en-US" sz="1400" b="0" i="0" u="none" strike="noStrike" kern="0" cap="none" spc="0" normalizeH="0" baseline="0" noProof="0" dirty="0" err="1">
                <a:ln>
                  <a:noFill/>
                </a:ln>
                <a:solidFill>
                  <a:schemeClr val="tx1">
                    <a:lumMod val="75000"/>
                    <a:lumOff val="25000"/>
                  </a:schemeClr>
                </a:solidFill>
                <a:effectLst/>
                <a:uLnTx/>
                <a:uFillTx/>
                <a:ea typeface="+mn-ea"/>
              </a:rPr>
              <a:t>Ie</a:t>
            </a:r>
            <a:r>
              <a:rPr kumimoji="0" lang="en-US" altLang="en-US" sz="1400" b="0" i="0" u="none" strike="noStrike" kern="0" cap="none" spc="0" normalizeH="0" baseline="0" noProof="0" dirty="0">
                <a:ln>
                  <a:noFill/>
                </a:ln>
                <a:solidFill>
                  <a:schemeClr val="tx1">
                    <a:lumMod val="75000"/>
                    <a:lumOff val="25000"/>
                  </a:schemeClr>
                </a:solidFill>
                <a:effectLst/>
                <a:uLnTx/>
                <a:uFillTx/>
                <a:ea typeface="+mn-ea"/>
              </a:rPr>
              <a:t>)</a:t>
            </a:r>
          </a:p>
          <a:p>
            <a:pPr marL="1072909" marR="0" lvl="1" indent="-304731" algn="l" defTabSz="1219170" rtl="0" eaLnBrk="1" fontAlgn="base" latinLnBrk="0" hangingPunct="1">
              <a:lnSpc>
                <a:spcPct val="100000"/>
              </a:lnSpc>
              <a:spcBef>
                <a:spcPts val="0"/>
              </a:spcBef>
              <a:spcAft>
                <a:spcPts val="800"/>
              </a:spcAft>
              <a:buClr>
                <a:srgbClr val="FFFFFF">
                  <a:lumMod val="50000"/>
                </a:srgbClr>
              </a:buClr>
              <a:buSzPct val="80000"/>
              <a:buFont typeface="Wingdings" charset="2"/>
              <a:buChar char="§"/>
              <a:tabLst/>
              <a:defRPr/>
            </a:pPr>
            <a:r>
              <a:rPr kumimoji="0" lang="en-US" altLang="en-US" sz="1400" b="0" i="0" u="none" strike="noStrike" kern="0" cap="none" spc="0" normalizeH="0" baseline="0" noProof="0" dirty="0">
                <a:ln>
                  <a:noFill/>
                </a:ln>
                <a:solidFill>
                  <a:schemeClr val="tx1">
                    <a:lumMod val="75000"/>
                    <a:lumOff val="25000"/>
                  </a:schemeClr>
                </a:solidFill>
                <a:effectLst/>
                <a:uLnTx/>
                <a:uFillTx/>
                <a:ea typeface="+mn-ea"/>
              </a:rPr>
              <a:t>Motor overload protection, Trip Class 10</a:t>
            </a:r>
          </a:p>
          <a:p>
            <a:pPr marL="1072909" marR="0" lvl="1" indent="-304731" algn="l" defTabSz="1219170" rtl="0" eaLnBrk="1" fontAlgn="base" latinLnBrk="0" hangingPunct="1">
              <a:lnSpc>
                <a:spcPct val="100000"/>
              </a:lnSpc>
              <a:spcBef>
                <a:spcPts val="0"/>
              </a:spcBef>
              <a:spcAft>
                <a:spcPts val="800"/>
              </a:spcAft>
              <a:buClr>
                <a:srgbClr val="FFFFFF">
                  <a:lumMod val="50000"/>
                </a:srgbClr>
              </a:buClr>
              <a:buSzPct val="80000"/>
              <a:buFont typeface="Wingdings" charset="2"/>
              <a:buChar char="§"/>
              <a:tabLst/>
              <a:defRPr/>
            </a:pPr>
            <a:r>
              <a:rPr kumimoji="0" lang="en-US" altLang="en-US" sz="1400" b="0" i="0" u="none" strike="noStrike" kern="0" cap="none" spc="0" normalizeH="0" baseline="0" noProof="0" dirty="0">
                <a:ln>
                  <a:noFill/>
                </a:ln>
                <a:solidFill>
                  <a:schemeClr val="tx1">
                    <a:lumMod val="75000"/>
                    <a:lumOff val="25000"/>
                  </a:schemeClr>
                </a:solidFill>
                <a:effectLst/>
                <a:uLnTx/>
                <a:uFillTx/>
                <a:ea typeface="+mn-ea"/>
              </a:rPr>
              <a:t>High Current limiting, </a:t>
            </a:r>
            <a:r>
              <a:rPr kumimoji="0" lang="en-US" sz="1400" b="0" i="0" u="none" strike="noStrike" kern="0" cap="none" spc="0" normalizeH="0" baseline="0" noProof="0" dirty="0">
                <a:ln>
                  <a:noFill/>
                </a:ln>
                <a:solidFill>
                  <a:schemeClr val="tx1">
                    <a:lumMod val="75000"/>
                    <a:lumOff val="25000"/>
                  </a:schemeClr>
                </a:solidFill>
                <a:effectLst/>
                <a:uLnTx/>
                <a:uFillTx/>
                <a:ea typeface="+mn-ea"/>
              </a:rPr>
              <a:t>Visible Trip Indication</a:t>
            </a:r>
            <a:endParaRPr kumimoji="0" lang="en-US" altLang="en-US" sz="1400" b="0" i="0" u="none" strike="noStrike" kern="0" cap="none" spc="0" normalizeH="0" baseline="0" noProof="0" dirty="0">
              <a:ln>
                <a:noFill/>
              </a:ln>
              <a:solidFill>
                <a:schemeClr val="tx1">
                  <a:lumMod val="75000"/>
                  <a:lumOff val="25000"/>
                </a:schemeClr>
              </a:solidFill>
              <a:effectLst/>
              <a:uLnTx/>
              <a:uFillTx/>
              <a:ea typeface="+mn-ea"/>
            </a:endParaRPr>
          </a:p>
          <a:p>
            <a:pPr marL="1072909" marR="0" lvl="1" indent="-304731" algn="l" defTabSz="1219170" rtl="0" eaLnBrk="1" fontAlgn="base" latinLnBrk="0" hangingPunct="1">
              <a:lnSpc>
                <a:spcPct val="100000"/>
              </a:lnSpc>
              <a:spcBef>
                <a:spcPts val="0"/>
              </a:spcBef>
              <a:spcAft>
                <a:spcPts val="800"/>
              </a:spcAft>
              <a:buClr>
                <a:srgbClr val="FFFFFF">
                  <a:lumMod val="50000"/>
                </a:srgbClr>
              </a:buClr>
              <a:buSzPct val="80000"/>
              <a:buFont typeface="Wingdings" charset="2"/>
              <a:buChar char="§"/>
              <a:tabLst/>
              <a:defRPr/>
            </a:pPr>
            <a:r>
              <a:rPr kumimoji="0" lang="en-US" altLang="en-US" sz="1400" b="0" i="0" u="none" strike="noStrike" kern="0" cap="none" spc="0" normalizeH="0" baseline="0" noProof="0" dirty="0">
                <a:ln>
                  <a:noFill/>
                </a:ln>
                <a:solidFill>
                  <a:schemeClr val="tx1">
                    <a:lumMod val="75000"/>
                    <a:lumOff val="25000"/>
                  </a:schemeClr>
                </a:solidFill>
                <a:effectLst/>
                <a:uLnTx/>
                <a:uFillTx/>
                <a:ea typeface="+mn-ea"/>
              </a:rPr>
              <a:t>Version for application at </a:t>
            </a:r>
            <a:r>
              <a:rPr kumimoji="0" lang="en-US" altLang="en-US" sz="1400" b="1" i="0" u="none" strike="noStrike" kern="0" cap="none" spc="0" normalizeH="0" baseline="0" noProof="0" dirty="0">
                <a:ln>
                  <a:noFill/>
                </a:ln>
                <a:solidFill>
                  <a:schemeClr val="tx1">
                    <a:lumMod val="75000"/>
                    <a:lumOff val="25000"/>
                  </a:schemeClr>
                </a:solidFill>
                <a:effectLst/>
                <a:uLnTx/>
                <a:uFillTx/>
                <a:ea typeface="+mn-ea"/>
              </a:rPr>
              <a:t>output of VFD (D9V)</a:t>
            </a:r>
          </a:p>
          <a:p>
            <a:pPr marL="1072909" marR="0" lvl="1" indent="-304731" algn="l" defTabSz="1219170" rtl="0" eaLnBrk="1" fontAlgn="base" latinLnBrk="0" hangingPunct="1">
              <a:lnSpc>
                <a:spcPct val="100000"/>
              </a:lnSpc>
              <a:spcBef>
                <a:spcPts val="0"/>
              </a:spcBef>
              <a:spcAft>
                <a:spcPts val="800"/>
              </a:spcAft>
              <a:buClr>
                <a:srgbClr val="FFFFFF">
                  <a:lumMod val="50000"/>
                </a:srgbClr>
              </a:buClr>
              <a:buSzPct val="80000"/>
              <a:buFont typeface="Wingdings" charset="2"/>
              <a:buChar char="§"/>
              <a:tabLst/>
              <a:defRPr/>
            </a:pPr>
            <a:r>
              <a:rPr kumimoji="0" lang="en-US" altLang="en-US" sz="1400" b="0" i="0" u="none" strike="noStrike" kern="0" cap="none" spc="0" normalizeH="0" baseline="0" noProof="0" dirty="0">
                <a:ln>
                  <a:noFill/>
                </a:ln>
                <a:solidFill>
                  <a:schemeClr val="tx1">
                    <a:lumMod val="75000"/>
                    <a:lumOff val="25000"/>
                  </a:schemeClr>
                </a:solidFill>
                <a:effectLst/>
                <a:uLnTx/>
                <a:uFillTx/>
                <a:ea typeface="+mn-ea"/>
              </a:rPr>
              <a:t>Group motor installation, Tap conductor Protection and Type E ratings</a:t>
            </a:r>
          </a:p>
          <a:p>
            <a:endParaRPr lang="de-CH" sz="1100" dirty="0">
              <a:solidFill>
                <a:schemeClr val="tx1">
                  <a:lumMod val="75000"/>
                  <a:lumOff val="25000"/>
                </a:schemeClr>
              </a:solidFill>
            </a:endParaRPr>
          </a:p>
        </p:txBody>
      </p:sp>
      <p:pic>
        <p:nvPicPr>
          <p:cNvPr id="22" name="Picture 21">
            <a:extLst>
              <a:ext uri="{FF2B5EF4-FFF2-40B4-BE49-F238E27FC236}">
                <a16:creationId xmlns:a16="http://schemas.microsoft.com/office/drawing/2014/main" id="{B7BCD81E-224C-48EF-B7E2-DB4CA696FB1F}"/>
              </a:ext>
            </a:extLst>
          </p:cNvPr>
          <p:cNvPicPr>
            <a:picLocks noChangeAspect="1"/>
          </p:cNvPicPr>
          <p:nvPr/>
        </p:nvPicPr>
        <p:blipFill>
          <a:blip r:embed="rId2"/>
          <a:stretch>
            <a:fillRect/>
          </a:stretch>
        </p:blipFill>
        <p:spPr>
          <a:xfrm>
            <a:off x="8839761" y="1843273"/>
            <a:ext cx="2220156" cy="3235227"/>
          </a:xfrm>
          <a:prstGeom prst="rect">
            <a:avLst/>
          </a:prstGeom>
          <a:ln>
            <a:noFill/>
          </a:ln>
          <a:effectLst>
            <a:softEdge rad="112500"/>
          </a:effectLst>
        </p:spPr>
      </p:pic>
    </p:spTree>
    <p:extLst>
      <p:ext uri="{BB962C8B-B14F-4D97-AF65-F5344CB8AC3E}">
        <p14:creationId xmlns:p14="http://schemas.microsoft.com/office/powerpoint/2010/main" val="1393161189"/>
      </p:ext>
    </p:extLst>
  </p:cSld>
  <p:clrMapOvr>
    <a:masterClrMapping/>
  </p:clrMapOvr>
  <p:transition spd="med"/>
</p:sld>
</file>

<file path=ppt/theme/theme1.xml><?xml version="1.0" encoding="utf-8"?>
<a:theme xmlns:a="http://schemas.openxmlformats.org/drawingml/2006/main" name="1_COVER LAYOUTS">
  <a:themeElements>
    <a:clrScheme name="Custom 1">
      <a:dk1>
        <a:srgbClr val="000000"/>
      </a:dk1>
      <a:lt1>
        <a:srgbClr val="FFFFFF"/>
      </a:lt1>
      <a:dk2>
        <a:srgbClr val="CCCCCC"/>
      </a:dk2>
      <a:lt2>
        <a:srgbClr val="4C4C4C"/>
      </a:lt2>
      <a:accent1>
        <a:srgbClr val="CD163F"/>
      </a:accent1>
      <a:accent2>
        <a:srgbClr val="003E7E"/>
      </a:accent2>
      <a:accent3>
        <a:srgbClr val="F58024"/>
      </a:accent3>
      <a:accent4>
        <a:srgbClr val="00AEEF"/>
      </a:accent4>
      <a:accent5>
        <a:srgbClr val="F9C20A"/>
      </a:accent5>
      <a:accent6>
        <a:srgbClr val="77C14C"/>
      </a:accent6>
      <a:hlink>
        <a:srgbClr val="CD163F"/>
      </a:hlink>
      <a:folHlink>
        <a:srgbClr val="BA2332"/>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0" cap="flat">
          <a:gradFill>
            <a:gsLst>
              <a:gs pos="0">
                <a:schemeClr val="accent1"/>
              </a:gs>
              <a:gs pos="100000">
                <a:schemeClr val="accent3"/>
              </a:gs>
            </a:gsLst>
            <a:lin ang="5400000" scaled="1"/>
          </a:gradFill>
          <a:prstDash val="solid"/>
          <a:miter/>
        </a:ln>
        <a:effectLst/>
      </a:spPr>
      <a:bodyPr rtlCol="0" anchor="ctr"/>
      <a:lstStyle>
        <a:defPPr algn="l">
          <a:defRPr/>
        </a:defPPr>
      </a:lst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Internal_2021_Template" id="{9F8F548C-76DE-B849-BE65-C13349B7576B}" vid="{B135F53B-6CC1-A242-91D3-D3DFE8631385}"/>
    </a:ext>
  </a:extLst>
</a:theme>
</file>

<file path=ppt/theme/theme2.xml><?xml version="1.0" encoding="utf-8"?>
<a:theme xmlns:a="http://schemas.openxmlformats.org/drawingml/2006/main" name="CONTENT LAYOUTS">
  <a:themeElements>
    <a:clrScheme name="RA Brand">
      <a:dk1>
        <a:srgbClr val="000000"/>
      </a:dk1>
      <a:lt1>
        <a:srgbClr val="FFFFFF"/>
      </a:lt1>
      <a:dk2>
        <a:srgbClr val="CCCCCC"/>
      </a:dk2>
      <a:lt2>
        <a:srgbClr val="4C4C4C"/>
      </a:lt2>
      <a:accent1>
        <a:srgbClr val="CD163F"/>
      </a:accent1>
      <a:accent2>
        <a:srgbClr val="003E7E"/>
      </a:accent2>
      <a:accent3>
        <a:srgbClr val="F58024"/>
      </a:accent3>
      <a:accent4>
        <a:srgbClr val="00AEEF"/>
      </a:accent4>
      <a:accent5>
        <a:srgbClr val="F9C20A"/>
      </a:accent5>
      <a:accent6>
        <a:srgbClr val="77C14C"/>
      </a:accent6>
      <a:hlink>
        <a:srgbClr val="CD163F"/>
      </a:hlink>
      <a:folHlink>
        <a:srgbClr val="BA2332"/>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0" cap="flat">
          <a:noFill/>
          <a:prstDash val="solid"/>
          <a:miter/>
        </a:ln>
        <a:effectLst/>
      </a:spPr>
      <a:bodyPr rtlCol="0" anchor="ctr"/>
      <a:lstStyle>
        <a:defPPr algn="l">
          <a:defRPr/>
        </a:defPPr>
      </a:lstStyle>
    </a:spDef>
    <a:lnDef>
      <a:spPr bwMode="auto">
        <a:noFill/>
        <a:ln w="9525" cap="flat" cmpd="sng" algn="ctr">
          <a:solidFill>
            <a:schemeClr val="tx2"/>
          </a:solidFill>
          <a:prstDash val="solid"/>
          <a:round/>
          <a:headEnd type="none" w="med" len="med"/>
          <a:tailEnd type="none" w="med" len="med"/>
        </a:ln>
        <a:effectLst/>
      </a:spPr>
      <a:bodyPr/>
      <a:lstStyle/>
    </a:lnDef>
    <a:txDef>
      <a:spPr/>
      <a:bodyPr wrap="square" rtlCol="0" anchor="t">
        <a:spAutoFit/>
      </a:bodyPr>
      <a:lstStyle>
        <a:defPPr marL="171450" indent="-171450" algn="l" defTabSz="914400">
          <a:buClr>
            <a:schemeClr val="bg2"/>
          </a:buClr>
          <a:buFont typeface="Arial" panose="020B0604020202020204" pitchFamily="34" charset="0"/>
          <a:buChar char="•"/>
          <a:tabLst/>
          <a:defRPr sz="1800" kern="0" dirty="0" smtClean="0">
            <a:solidFill>
              <a:schemeClr val="bg2"/>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Internal_2021_Template" id="{9F8F548C-76DE-B849-BE65-C13349B7576B}" vid="{6BC09F6F-D8E6-7A44-BBA3-6282D577B3A9}"/>
    </a:ext>
  </a:extLst>
</a:theme>
</file>

<file path=ppt/theme/theme3.xml><?xml version="1.0" encoding="utf-8"?>
<a:theme xmlns:a="http://schemas.openxmlformats.org/drawingml/2006/main" name="COLOR DATA LAYOUTS">
  <a:themeElements>
    <a:clrScheme name="Custom 1">
      <a:dk1>
        <a:srgbClr val="000000"/>
      </a:dk1>
      <a:lt1>
        <a:srgbClr val="FFFFFF"/>
      </a:lt1>
      <a:dk2>
        <a:srgbClr val="CCCCCC"/>
      </a:dk2>
      <a:lt2>
        <a:srgbClr val="4C4C4C"/>
      </a:lt2>
      <a:accent1>
        <a:srgbClr val="F47F24"/>
      </a:accent1>
      <a:accent2>
        <a:srgbClr val="F8C109"/>
      </a:accent2>
      <a:accent3>
        <a:srgbClr val="003D7E"/>
      </a:accent3>
      <a:accent4>
        <a:srgbClr val="00AEEF"/>
      </a:accent4>
      <a:accent5>
        <a:srgbClr val="B92332"/>
      </a:accent5>
      <a:accent6>
        <a:srgbClr val="77C14C"/>
      </a:accent6>
      <a:hlink>
        <a:srgbClr val="B92332"/>
      </a:hlink>
      <a:folHlink>
        <a:srgbClr val="BA2332"/>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0" cap="flat">
          <a:noFill/>
          <a:prstDash val="solid"/>
          <a:miter/>
        </a:ln>
        <a:effectLst/>
      </a:spPr>
      <a:bodyPr rtlCol="0" anchor="ctr"/>
      <a:lstStyle>
        <a:defPPr algn="l">
          <a:defRPr/>
        </a:defPPr>
      </a:lstStyle>
    </a:spDef>
    <a:lnDef>
      <a:spPr bwMode="auto">
        <a:noFill/>
        <a:ln w="9525" cap="flat" cmpd="sng" algn="ctr">
          <a:solidFill>
            <a:schemeClr val="tx2"/>
          </a:solidFill>
          <a:prstDash val="solid"/>
          <a:round/>
          <a:headEnd type="none" w="med" len="med"/>
          <a:tailEnd type="none" w="med" len="med"/>
        </a:ln>
        <a:effectLst/>
      </a:spPr>
      <a:bodyPr/>
      <a:lstStyle/>
    </a:lnDef>
    <a:txDef>
      <a:spPr/>
      <a:bodyPr wrap="square" rtlCol="0" anchor="t">
        <a:spAutoFit/>
      </a:bodyPr>
      <a:lstStyle>
        <a:defPPr marL="171450" indent="-171450" algn="l" defTabSz="914400">
          <a:buClr>
            <a:schemeClr val="bg2"/>
          </a:buClr>
          <a:buFont typeface="Arial" panose="020B0604020202020204" pitchFamily="34" charset="0"/>
          <a:buChar char="•"/>
          <a:tabLst/>
          <a:defRPr sz="1800" kern="0" dirty="0" err="1" smtClean="0">
            <a:solidFill>
              <a:schemeClr val="bg2"/>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Internal_2021_Template" id="{9F8F548C-76DE-B849-BE65-C13349B7576B}" vid="{7BC216CA-49BC-5243-A069-2DA06B56BE86}"/>
    </a:ext>
  </a:extLst>
</a:theme>
</file>

<file path=ppt/theme/theme4.xml><?xml version="1.0" encoding="utf-8"?>
<a:theme xmlns:a="http://schemas.openxmlformats.org/drawingml/2006/main" name="WHITE CONTENT LAYOUTS">
  <a:themeElements>
    <a:clrScheme name="White Data">
      <a:dk1>
        <a:srgbClr val="FEFFFE"/>
      </a:dk1>
      <a:lt1>
        <a:srgbClr val="FDFCFF"/>
      </a:lt1>
      <a:dk2>
        <a:srgbClr val="FDFCFF"/>
      </a:dk2>
      <a:lt2>
        <a:srgbClr val="FDFCFF"/>
      </a:lt2>
      <a:accent1>
        <a:srgbClr val="F47F24"/>
      </a:accent1>
      <a:accent2>
        <a:srgbClr val="F8C109"/>
      </a:accent2>
      <a:accent3>
        <a:srgbClr val="003D7E"/>
      </a:accent3>
      <a:accent4>
        <a:srgbClr val="00AEEF"/>
      </a:accent4>
      <a:accent5>
        <a:srgbClr val="CC153E"/>
      </a:accent5>
      <a:accent6>
        <a:srgbClr val="77C14C"/>
      </a:accent6>
      <a:hlink>
        <a:srgbClr val="00AEEF"/>
      </a:hlink>
      <a:folHlink>
        <a:srgbClr val="00AEEF"/>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0" cap="flat">
          <a:noFill/>
          <a:prstDash val="solid"/>
          <a:miter/>
        </a:ln>
        <a:effectLst/>
      </a:spPr>
      <a:bodyPr rtlCol="0" anchor="ctr"/>
      <a:lstStyle>
        <a:defPPr algn="l">
          <a:defRPr/>
        </a:defPPr>
      </a:lstStyle>
    </a:spDef>
    <a:lnDef>
      <a:spPr bwMode="auto">
        <a:noFill/>
        <a:ln w="9525" cap="flat" cmpd="sng" algn="ctr">
          <a:solidFill>
            <a:schemeClr val="tx2"/>
          </a:solidFill>
          <a:prstDash val="solid"/>
          <a:round/>
          <a:headEnd type="none" w="med" len="med"/>
          <a:tailEnd type="none" w="med" len="med"/>
        </a:ln>
        <a:effectLst/>
      </a:spPr>
      <a:bodyPr/>
      <a:lstStyle/>
    </a:lnDef>
    <a:txDef>
      <a:spPr/>
      <a:bodyPr wrap="square" rtlCol="0" anchor="t">
        <a:spAutoFit/>
      </a:bodyPr>
      <a:lstStyle>
        <a:defPPr algn="l" defTabSz="914400">
          <a:defRPr sz="1800"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Internal_2021_Template" id="{9F8F548C-76DE-B849-BE65-C13349B7576B}" vid="{2F4C9620-703F-1847-A8B2-5FABB99EDD17}"/>
    </a:ext>
  </a:extLst>
</a:theme>
</file>

<file path=ppt/theme/theme5.xml><?xml version="1.0" encoding="utf-8"?>
<a:theme xmlns:a="http://schemas.openxmlformats.org/drawingml/2006/main" name="DIVIDER LAYOUTS">
  <a:themeElements>
    <a:clrScheme name="RA Brand">
      <a:dk1>
        <a:srgbClr val="000000"/>
      </a:dk1>
      <a:lt1>
        <a:srgbClr val="FFFFFF"/>
      </a:lt1>
      <a:dk2>
        <a:srgbClr val="CCCCCC"/>
      </a:dk2>
      <a:lt2>
        <a:srgbClr val="4C4C4C"/>
      </a:lt2>
      <a:accent1>
        <a:srgbClr val="CD163F"/>
      </a:accent1>
      <a:accent2>
        <a:srgbClr val="003E7E"/>
      </a:accent2>
      <a:accent3>
        <a:srgbClr val="F58024"/>
      </a:accent3>
      <a:accent4>
        <a:srgbClr val="00AEEF"/>
      </a:accent4>
      <a:accent5>
        <a:srgbClr val="F9C20A"/>
      </a:accent5>
      <a:accent6>
        <a:srgbClr val="77C14C"/>
      </a:accent6>
      <a:hlink>
        <a:srgbClr val="CD163F"/>
      </a:hlink>
      <a:folHlink>
        <a:srgbClr val="BA2332"/>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0" cap="flat">
          <a:gradFill>
            <a:gsLst>
              <a:gs pos="0">
                <a:schemeClr val="accent1"/>
              </a:gs>
              <a:gs pos="100000">
                <a:schemeClr val="accent3"/>
              </a:gs>
            </a:gsLst>
            <a:lin ang="5400000" scaled="1"/>
          </a:gradFill>
          <a:prstDash val="solid"/>
          <a:miter/>
        </a:ln>
        <a:effectLst/>
      </a:spPr>
      <a:bodyPr rtlCol="0" anchor="ctr"/>
      <a:lstStyle>
        <a:defPPr algn="l">
          <a:defRPr/>
        </a:defPPr>
      </a:lst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Internal_2021_Template" id="{9F8F548C-76DE-B849-BE65-C13349B7576B}" vid="{4714143E-2D75-9A48-99B9-54BD5C3DAC83}"/>
    </a:ext>
  </a:extLst>
</a:theme>
</file>

<file path=ppt/theme/theme6.xml><?xml version="1.0" encoding="utf-8"?>
<a:theme xmlns:a="http://schemas.openxmlformats.org/drawingml/2006/main" name="APPENDIX">
  <a:themeElements>
    <a:clrScheme name="RA Brand">
      <a:dk1>
        <a:srgbClr val="000000"/>
      </a:dk1>
      <a:lt1>
        <a:srgbClr val="FFFFFF"/>
      </a:lt1>
      <a:dk2>
        <a:srgbClr val="CCCCCC"/>
      </a:dk2>
      <a:lt2>
        <a:srgbClr val="4C4C4C"/>
      </a:lt2>
      <a:accent1>
        <a:srgbClr val="CD163F"/>
      </a:accent1>
      <a:accent2>
        <a:srgbClr val="003E7E"/>
      </a:accent2>
      <a:accent3>
        <a:srgbClr val="F58024"/>
      </a:accent3>
      <a:accent4>
        <a:srgbClr val="00AEEF"/>
      </a:accent4>
      <a:accent5>
        <a:srgbClr val="F9C20A"/>
      </a:accent5>
      <a:accent6>
        <a:srgbClr val="77C14C"/>
      </a:accent6>
      <a:hlink>
        <a:srgbClr val="CD163F"/>
      </a:hlink>
      <a:folHlink>
        <a:srgbClr val="BA2332"/>
      </a:folHlink>
    </a:clrScheme>
    <a:fontScheme name="Barlow">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0" cap="flat">
          <a:gradFill>
            <a:gsLst>
              <a:gs pos="0">
                <a:schemeClr val="accent1"/>
              </a:gs>
              <a:gs pos="100000">
                <a:schemeClr val="accent3"/>
              </a:gs>
            </a:gsLst>
            <a:lin ang="5400000" scaled="1"/>
          </a:gradFill>
          <a:prstDash val="solid"/>
          <a:miter/>
        </a:ln>
        <a:effectLst/>
      </a:spPr>
      <a:bodyPr rtlCol="0" anchor="ctr"/>
      <a:lstStyle>
        <a:defPPr algn="l">
          <a:defRPr/>
        </a:defPPr>
      </a:lst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Internal_2021_Template" id="{9F8F548C-76DE-B849-BE65-C13349B7576B}" vid="{D4014059-DCF5-A845-A88C-4F09BA2D3C9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67C1DA141FE24AB532861CD51790A8" ma:contentTypeVersion="35" ma:contentTypeDescription="Create a new document." ma:contentTypeScope="" ma:versionID="a4cb01dbbb96cddbe0938959d2d10e86">
  <xsd:schema xmlns:xsd="http://www.w3.org/2001/XMLSchema" xmlns:xs="http://www.w3.org/2001/XMLSchema" xmlns:p="http://schemas.microsoft.com/office/2006/metadata/properties" xmlns:ns2="27567AB2-15B7-40CF-B3E8-5AA692D4EB37" xmlns:ns3="abbdcb3d-099a-4938-9716-09002f94320e" xmlns:ns4="f78b2060-eb24-4502-9274-f32b3eb7735e" xmlns:ns5="27567ab2-15b7-40cf-b3e8-5aa692d4eb37" targetNamespace="http://schemas.microsoft.com/office/2006/metadata/properties" ma:root="true" ma:fieldsID="3199cacbc74ec481fcef6955d8af3ee8" ns2:_="" ns3:_="" ns4:_="" ns5:_="">
    <xsd:import namespace="27567AB2-15B7-40CF-B3E8-5AA692D4EB37"/>
    <xsd:import namespace="abbdcb3d-099a-4938-9716-09002f94320e"/>
    <xsd:import namespace="f78b2060-eb24-4502-9274-f32b3eb7735e"/>
    <xsd:import namespace="27567ab2-15b7-40cf-b3e8-5aa692d4eb37"/>
    <xsd:element name="properties">
      <xsd:complexType>
        <xsd:sequence>
          <xsd:element name="documentManagement">
            <xsd:complexType>
              <xsd:all>
                <xsd:element ref="ns2:Identifier" minOccurs="0"/>
                <xsd:element ref="ns2:Description0" minOccurs="0"/>
                <xsd:element ref="ns3:g74916a877b0498d96356c82c809a072" minOccurs="0"/>
                <xsd:element ref="ns3:TaxCatchAll" minOccurs="0"/>
                <xsd:element ref="ns3:TaxCatchAllLabel" minOccurs="0"/>
                <xsd:element ref="ns4:e85b1b8fb72343b49307089aad7aa8f6" minOccurs="0"/>
                <xsd:element ref="ns5:MediaServiceMetadata" minOccurs="0"/>
                <xsd:element ref="ns5:MediaServiceFastMetadata" minOccurs="0"/>
                <xsd:element ref="ns5:MediaServiceDateTaken" minOccurs="0"/>
                <xsd:element ref="ns5:MediaServiceAutoTags" minOccurs="0"/>
                <xsd:element ref="ns4:SharedWithUsers" minOccurs="0"/>
                <xsd:element ref="ns4:SharedWithDetails" minOccurs="0"/>
                <xsd:element ref="ns5:MediaServiceLocation" minOccurs="0"/>
                <xsd:element ref="ns5:MediaServiceOCR" minOccurs="0"/>
                <xsd:element ref="ns5:MediaServiceEventHashCode" minOccurs="0"/>
                <xsd:element ref="ns5:MediaServiceGenerationTime" minOccurs="0"/>
                <xsd:element ref="ns5:MediaServiceAutoKeyPoints" minOccurs="0"/>
                <xsd:element ref="ns5:MediaServiceKeyPoints" minOccurs="0"/>
                <xsd:element ref="ns5: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567AB2-15B7-40CF-B3E8-5AA692D4EB37" elementFormDefault="qualified">
    <xsd:import namespace="http://schemas.microsoft.com/office/2006/documentManagement/types"/>
    <xsd:import namespace="http://schemas.microsoft.com/office/infopath/2007/PartnerControls"/>
    <xsd:element name="Identifier" ma:index="2" nillable="true" ma:displayName="Identifier" ma:decimals="-1" ma:indexed="true" ma:internalName="Identifier" ma:readOnly="false">
      <xsd:simpleType>
        <xsd:restriction base="dms:Number"/>
      </xsd:simpleType>
    </xsd:element>
    <xsd:element name="Description0" ma:index="3" nillable="true" ma:displayName="Description" ma:internalName="Description0"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bdcb3d-099a-4938-9716-09002f94320e" elementFormDefault="qualified">
    <xsd:import namespace="http://schemas.microsoft.com/office/2006/documentManagement/types"/>
    <xsd:import namespace="http://schemas.microsoft.com/office/infopath/2007/PartnerControls"/>
    <xsd:element name="g74916a877b0498d96356c82c809a072" ma:index="4" ma:taxonomy="true" ma:internalName="g74916a877b0498d96356c82c809a072" ma:taxonomyFieldName="RA_x0020_Document_x0020_Classification" ma:displayName="RA Document Classification" ma:readOnly="false" ma:default="1;#Confidential|55617321-6438-40e7-97cb-be32f6befc3d" ma:fieldId="{074916a8-77b0-498d-9635-6c82c809a072}" ma:sspId="29e513a2-ec27-4ba2-828b-964637c79d88" ma:termSetId="91031901-8f01-462e-90e3-b22396c9d60c" ma:anchorId="00000000-0000-0000-0000-000000000000" ma:open="false" ma:isKeyword="false">
      <xsd:complexType>
        <xsd:sequence>
          <xsd:element ref="pc:Terms" minOccurs="0" maxOccurs="1"/>
        </xsd:sequence>
      </xsd:complexType>
    </xsd:element>
    <xsd:element name="TaxCatchAll" ma:index="5" nillable="true" ma:displayName="Taxonomy Catch All Column" ma:description="" ma:hidden="true" ma:list="2914c769-8bbf-4a34-8680-545b2dd002dc" ma:internalName="TaxCatchAll" ma:showField="CatchAllData" ma:web="f78b2060-eb24-4502-9274-f32b3eb7735e">
      <xsd:complexType>
        <xsd:complexContent>
          <xsd:extension base="dms:MultiChoiceLookup">
            <xsd:sequence>
              <xsd:element name="Value" type="dms:Lookup" maxOccurs="unbounded" minOccurs="0" nillable="true"/>
            </xsd:sequence>
          </xsd:extension>
        </xsd:complexContent>
      </xsd:complexType>
    </xsd:element>
    <xsd:element name="TaxCatchAllLabel" ma:index="6" nillable="true" ma:displayName="Taxonomy Catch All Column1" ma:description="" ma:hidden="true" ma:list="2914c769-8bbf-4a34-8680-545b2dd002dc" ma:internalName="TaxCatchAllLabel" ma:readOnly="true" ma:showField="CatchAllDataLabel" ma:web="f78b2060-eb24-4502-9274-f32b3eb7735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78b2060-eb24-4502-9274-f32b3eb7735e" elementFormDefault="qualified">
    <xsd:import namespace="http://schemas.microsoft.com/office/2006/documentManagement/types"/>
    <xsd:import namespace="http://schemas.microsoft.com/office/infopath/2007/PartnerControls"/>
    <xsd:element name="e85b1b8fb72343b49307089aad7aa8f6" ma:index="8" nillable="true" ma:taxonomy="true" ma:internalName="e85b1b8fb72343b49307089aad7aa8f6" ma:taxonomyFieldName="RA_x0020_Document_x0020_Taxonomy" ma:displayName="RA Document Taxonomy" ma:readOnly="false" ma:default="34;#Non-Product Development|272fee37-f3cd-4b2f-8cc7-c604bbc7aae6" ma:fieldId="{e85b1b8f-b723-43b4-9307-089aad7aa8f6}" ma:sspId="29e513a2-ec27-4ba2-828b-964637c79d88" ma:termSetId="09352e9b-2879-48f6-bed0-defa527e2a1e" ma:anchorId="00000000-0000-0000-0000-000000000000" ma:open="false" ma:isKeyword="false">
      <xsd:complexType>
        <xsd:sequence>
          <xsd:element ref="pc:Terms" minOccurs="0" maxOccurs="1"/>
        </xsd:sequence>
      </xsd:complexType>
    </xsd:element>
    <xsd:element name="SharedWithUsers" ma:index="2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567ab2-15b7-40cf-b3e8-5aa692d4eb37"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element name="MediaServiceLocation" ma:index="22" nillable="true" ma:displayName="MediaServiceLocation" ma:internalName="MediaServiceLocation" ma:readOnly="true">
      <xsd:simpleType>
        <xsd:restriction base="dms:Text"/>
      </xsd:simpleType>
    </xsd:element>
    <xsd:element name="MediaServiceOCR" ma:index="23" nillable="true" ma:displayName="MediaServiceOCR" ma:internalName="MediaServiceOCR" ma:readOnly="true">
      <xsd:simpleType>
        <xsd:restriction base="dms:Note">
          <xsd:maxLength value="255"/>
        </xsd:restriction>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dentifier xmlns="27567AB2-15B7-40CF-B3E8-5AA692D4EB37" xsi:nil="true"/>
    <e85b1b8fb72343b49307089aad7aa8f6 xmlns="f78b2060-eb24-4502-9274-f32b3eb7735e">
      <Terms xmlns="http://schemas.microsoft.com/office/infopath/2007/PartnerControls">
        <TermInfo xmlns="http://schemas.microsoft.com/office/infopath/2007/PartnerControls">
          <TermName xmlns="http://schemas.microsoft.com/office/infopath/2007/PartnerControls">Non-Product Development</TermName>
          <TermId xmlns="http://schemas.microsoft.com/office/infopath/2007/PartnerControls">272fee37-f3cd-4b2f-8cc7-c604bbc7aae6</TermId>
        </TermInfo>
      </Terms>
    </e85b1b8fb72343b49307089aad7aa8f6>
    <Description0 xmlns="27567AB2-15B7-40CF-B3E8-5AA692D4EB37" xsi:nil="true"/>
    <g74916a877b0498d96356c82c809a072 xmlns="abbdcb3d-099a-4938-9716-09002f94320e">
      <Terms xmlns="http://schemas.microsoft.com/office/infopath/2007/PartnerControls">
        <TermInfo xmlns="http://schemas.microsoft.com/office/infopath/2007/PartnerControls">
          <TermName xmlns="http://schemas.microsoft.com/office/infopath/2007/PartnerControls">Confidential</TermName>
          <TermId xmlns="http://schemas.microsoft.com/office/infopath/2007/PartnerControls">55617321-6438-40e7-97cb-be32f6befc3d</TermId>
        </TermInfo>
      </Terms>
    </g74916a877b0498d96356c82c809a072>
    <TaxCatchAll xmlns="abbdcb3d-099a-4938-9716-09002f94320e">
      <Value>34</Value>
      <Value>1</Value>
    </TaxCatchAl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35300F-660F-4B82-9F99-592BC8BD62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567AB2-15B7-40CF-B3E8-5AA692D4EB37"/>
    <ds:schemaRef ds:uri="abbdcb3d-099a-4938-9716-09002f94320e"/>
    <ds:schemaRef ds:uri="f78b2060-eb24-4502-9274-f32b3eb7735e"/>
    <ds:schemaRef ds:uri="27567ab2-15b7-40cf-b3e8-5aa692d4eb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BBEA5B-947F-4811-8029-C10B1DCDC884}">
  <ds:schemaRefs>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purl.org/dc/dcmitype/"/>
    <ds:schemaRef ds:uri="abbdcb3d-099a-4938-9716-09002f94320e"/>
    <ds:schemaRef ds:uri="http://purl.org/dc/elements/1.1/"/>
    <ds:schemaRef ds:uri="f78b2060-eb24-4502-9274-f32b3eb7735e"/>
    <ds:schemaRef ds:uri="27567ab2-15b7-40cf-b3e8-5aa692d4eb37"/>
    <ds:schemaRef ds:uri="27567AB2-15B7-40CF-B3E8-5AA692D4EB37"/>
    <ds:schemaRef ds:uri="http://www.w3.org/XML/1998/namespace"/>
    <ds:schemaRef ds:uri="http://purl.org/dc/terms/"/>
  </ds:schemaRefs>
</ds:datastoreItem>
</file>

<file path=customXml/itemProps3.xml><?xml version="1.0" encoding="utf-8"?>
<ds:datastoreItem xmlns:ds="http://schemas.openxmlformats.org/officeDocument/2006/customXml" ds:itemID="{21B862E4-1CA4-42EC-8B35-15B90E2838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RA_Internal_2021_Template</Template>
  <TotalTime>11</TotalTime>
  <Words>3443</Words>
  <Application>Microsoft Office PowerPoint</Application>
  <PresentationFormat>Widescreen</PresentationFormat>
  <Paragraphs>542</Paragraphs>
  <Slides>32</Slides>
  <Notes>0</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32</vt:i4>
      </vt:variant>
    </vt:vector>
  </HeadingPairs>
  <TitlesOfParts>
    <vt:vector size="46" baseType="lpstr">
      <vt:lpstr>Arial</vt:lpstr>
      <vt:lpstr>Arial Narrow</vt:lpstr>
      <vt:lpstr>Barlow</vt:lpstr>
      <vt:lpstr>Calibri</vt:lpstr>
      <vt:lpstr>Courier New</vt:lpstr>
      <vt:lpstr>Minion Pro</vt:lpstr>
      <vt:lpstr>Symbol</vt:lpstr>
      <vt:lpstr>Wingdings</vt:lpstr>
      <vt:lpstr>1_COVER LAYOUTS</vt:lpstr>
      <vt:lpstr>CONTENT LAYOUTS</vt:lpstr>
      <vt:lpstr>COLOR DATA LAYOUTS</vt:lpstr>
      <vt:lpstr>WHITE CONTENT LAYOUTS</vt:lpstr>
      <vt:lpstr>DIVIDER LAYOUTS</vt:lpstr>
      <vt:lpstr>APPENDIX</vt:lpstr>
      <vt:lpstr>PowerPoint Presentation</vt:lpstr>
      <vt:lpstr>Glossary of Terms </vt:lpstr>
      <vt:lpstr>Glossary of Terms </vt:lpstr>
      <vt:lpstr>Glossary of Terms </vt:lpstr>
      <vt:lpstr>The evolution of the Motor Control &amp; Protection portfolio</vt:lpstr>
      <vt:lpstr>140MT and 140UT Overview</vt:lpstr>
      <vt:lpstr>140MT Product line Overview </vt:lpstr>
      <vt:lpstr>140MT Product line Variants</vt:lpstr>
      <vt:lpstr>140MT MPCB / MPSD </vt:lpstr>
      <vt:lpstr>140MT, 140MP Applications</vt:lpstr>
      <vt:lpstr>140MT, 140MP  Applications</vt:lpstr>
      <vt:lpstr>140MT Group motor &amp; Tap conductor ratings</vt:lpstr>
      <vt:lpstr>140MT Type E ratings</vt:lpstr>
      <vt:lpstr>140MT Type 2 ratings</vt:lpstr>
      <vt:lpstr>140MT-D9V</vt:lpstr>
      <vt:lpstr>140MT-D9V</vt:lpstr>
      <vt:lpstr>140MT MCP &amp; Application </vt:lpstr>
      <vt:lpstr>140M, 140MP, 140MT</vt:lpstr>
      <vt:lpstr>140M, 140MP, 140MT</vt:lpstr>
      <vt:lpstr>140UT Product line Overview </vt:lpstr>
      <vt:lpstr>140UT Accessories </vt:lpstr>
      <vt:lpstr> 14UT-D Applications</vt:lpstr>
      <vt:lpstr>140M to 140MT Migration </vt:lpstr>
      <vt:lpstr>Current Range</vt:lpstr>
      <vt:lpstr>Accessories – Auxiliary contacts</vt:lpstr>
      <vt:lpstr>Accessories – Undervoltage- and Shunt Trips</vt:lpstr>
      <vt:lpstr>Accessories – Others</vt:lpstr>
      <vt:lpstr>Documentation &amp; Actions</vt:lpstr>
      <vt:lpstr>140MT Factory Configuration – Aux &amp; Handles </vt:lpstr>
      <vt:lpstr>140MP 140MT Comparison </vt:lpstr>
      <vt:lpstr>Documentation &amp; Actions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Internal</dc:title>
  <dc:subject>Internal</dc:subject>
  <dc:creator>Amy Montes</dc:creator>
  <cp:keywords/>
  <dc:description/>
  <cp:lastModifiedBy>Larry Weingarten</cp:lastModifiedBy>
  <cp:revision>199</cp:revision>
  <dcterms:created xsi:type="dcterms:W3CDTF">2021-04-27T12:48:41Z</dcterms:created>
  <dcterms:modified xsi:type="dcterms:W3CDTF">2021-08-17T12:04:49Z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Internal</vt:lpwstr>
  </property>
  <property fmtid="{D5CDD505-2E9C-101B-9397-08002B2CF9AE}" pid="3" name="Author">
    <vt:lpwstr>Rockwell Automation</vt:lpwstr>
  </property>
  <property fmtid="{D5CDD505-2E9C-101B-9397-08002B2CF9AE}" pid="4" name="ContentTypeId">
    <vt:lpwstr>0x010100F967C1DA141FE24AB532861CD51790A8</vt:lpwstr>
  </property>
  <property fmtid="{D5CDD505-2E9C-101B-9397-08002B2CF9AE}" pid="5" name="RA Document Taxonomy">
    <vt:lpwstr>34;#Non-Product Development|272fee37-f3cd-4b2f-8cc7-c604bbc7aae6</vt:lpwstr>
  </property>
  <property fmtid="{D5CDD505-2E9C-101B-9397-08002B2CF9AE}" pid="6" name="RA Document Classification">
    <vt:lpwstr>1;#Confidential|55617321-6438-40e7-97cb-be32f6befc3d</vt:lpwstr>
  </property>
</Properties>
</file>